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90" r:id="rId3"/>
    <p:sldId id="266" r:id="rId4"/>
    <p:sldId id="259" r:id="rId5"/>
    <p:sldId id="278" r:id="rId6"/>
    <p:sldId id="283" r:id="rId7"/>
    <p:sldId id="292" r:id="rId8"/>
    <p:sldId id="264" r:id="rId9"/>
    <p:sldId id="291" r:id="rId10"/>
    <p:sldId id="293" r:id="rId11"/>
    <p:sldId id="294" r:id="rId12"/>
  </p:sldIdLst>
  <p:sldSz cx="9144000" cy="5143500" type="screen16x9"/>
  <p:notesSz cx="6858000" cy="9144000"/>
  <p:embeddedFontLst>
    <p:embeddedFont>
      <p:font typeface="Fira Sans Extra Condensed Medium" panose="020B0603050000020004" pitchFamily="34" charset="0"/>
      <p:regular r:id="rId14"/>
      <p:bold r:id="rId15"/>
      <p:italic r:id="rId16"/>
      <p:boldItalic r:id="rId17"/>
    </p:embeddedFont>
    <p:embeddedFont>
      <p:font typeface="Fira Sans Extra Condensed SemiBold" panose="020B06030500000200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 userDrawn="1">
          <p15:clr>
            <a:srgbClr val="A4A3A4"/>
          </p15:clr>
        </p15:guide>
        <p15:guide id="2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7C"/>
    <a:srgbClr val="D3916C"/>
    <a:srgbClr val="FF7C80"/>
    <a:srgbClr val="F1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58D63-9ADB-9F4F-A1E2-678C27628942}" v="54" dt="2022-10-11T13:19:18.523"/>
  </p1510:revLst>
</p1510:revInfo>
</file>

<file path=ppt/tableStyles.xml><?xml version="1.0" encoding="utf-8"?>
<a:tblStyleLst xmlns:a="http://schemas.openxmlformats.org/drawingml/2006/main" def="{EEBE55A6-934F-4152-84C1-4C68F95A4FF3}">
  <a:tblStyle styleId="{EEBE55A6-934F-4152-84C1-4C68F95A4F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135"/>
  </p:normalViewPr>
  <p:slideViewPr>
    <p:cSldViewPr snapToGrid="0">
      <p:cViewPr>
        <p:scale>
          <a:sx n="75" d="100"/>
          <a:sy n="75" d="100"/>
        </p:scale>
        <p:origin x="1384" y="632"/>
      </p:cViewPr>
      <p:guideLst>
        <p:guide orient="horz" pos="1938"/>
        <p:guide pos="4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Schaus" userId="8a8f51a0df241ec1" providerId="LiveId" clId="{75058D63-9ADB-9F4F-A1E2-678C27628942}"/>
    <pc:docChg chg="undo custSel addSld delSld modSld sldOrd delMainMaster">
      <pc:chgData name="Arthur Schaus" userId="8a8f51a0df241ec1" providerId="LiveId" clId="{75058D63-9ADB-9F4F-A1E2-678C27628942}" dt="2022-10-11T13:19:55.841" v="517" actId="207"/>
      <pc:docMkLst>
        <pc:docMk/>
      </pc:docMkLst>
      <pc:sldChg chg="modNotesTx">
        <pc:chgData name="Arthur Schaus" userId="8a8f51a0df241ec1" providerId="LiveId" clId="{75058D63-9ADB-9F4F-A1E2-678C27628942}" dt="2022-10-11T12:01:56.992" v="186" actId="20577"/>
        <pc:sldMkLst>
          <pc:docMk/>
          <pc:sldMk cId="0" sldId="256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57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58"/>
        </pc:sldMkLst>
      </pc:sldChg>
      <pc:sldChg chg="addSp modSp mod modTransition modNotesTx">
        <pc:chgData name="Arthur Schaus" userId="8a8f51a0df241ec1" providerId="LiveId" clId="{75058D63-9ADB-9F4F-A1E2-678C27628942}" dt="2022-10-11T12:11:46.802" v="330" actId="20577"/>
        <pc:sldMkLst>
          <pc:docMk/>
          <pc:sldMk cId="0" sldId="259"/>
        </pc:sldMkLst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2" creationId="{0BEDAA54-8647-4671-3933-5AA29BDE4B2D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3" creationId="{8318E03E-FE63-FEA7-BFF6-0BC328D51BB5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4" creationId="{A2A23736-DC75-F267-BCCD-45F7E4AA6342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5" creationId="{A6D12838-8F94-B3D0-28AA-A9364985554C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6" creationId="{0A09C33D-F349-C0D9-AC56-9006F3DF6E3F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7" creationId="{45CBF49E-7F55-697B-7413-CD4542DE5227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8" creationId="{D478E060-C81D-C312-8B58-79DB60C074A0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9" creationId="{9BF9D6DA-E762-37FE-9A1D-93D11B02E59B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10" creationId="{F2EE981B-C0D2-E80B-F526-AD59D64A4B3D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11" creationId="{B4DDF75A-5E6E-865E-3A83-B39FB1B2BEB7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12" creationId="{7128FC9A-EE6C-B9A6-592D-AB8542108B3D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13" creationId="{61660C7C-73EB-081E-C685-33E6974AF9BC}"/>
          </ac:spMkLst>
        </pc:spChg>
        <pc:spChg chg="add mod">
          <ac:chgData name="Arthur Schaus" userId="8a8f51a0df241ec1" providerId="LiveId" clId="{75058D63-9ADB-9F4F-A1E2-678C27628942}" dt="2022-10-10T19:36:18.437" v="67" actId="1076"/>
          <ac:spMkLst>
            <pc:docMk/>
            <pc:sldMk cId="0" sldId="259"/>
            <ac:spMk id="14" creationId="{F6F8B513-7909-7F26-AC50-C4E4A3C9D6DD}"/>
          </ac:spMkLst>
        </pc:spChg>
        <pc:spChg chg="add 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19" creationId="{9DC63E3D-0099-2025-C37A-D5738017651C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23" creationId="{E7246C30-418C-60E4-5000-E1B416C01E66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24" creationId="{E7F11F08-9E5E-630E-6B1E-0CF5EA75233A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25" creationId="{C5D00746-E091-6925-CCEA-AF45B3D406A0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27" creationId="{8E0C9343-680C-2175-56C7-B3F964901091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28" creationId="{389BB595-5A55-5427-4A6D-C9F19A3A35C5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30" creationId="{6D9A8E5D-2276-2A8A-A8C7-EE62518F54FC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31" creationId="{0E2D5001-7E48-D56C-4A33-15D6BE409575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33" creationId="{3E6CBC49-0BF8-14CC-A0D6-E9C6BF5B151B}"/>
          </ac:spMkLst>
        </pc:spChg>
        <pc:spChg chg="mod">
          <ac:chgData name="Arthur Schaus" userId="8a8f51a0df241ec1" providerId="LiveId" clId="{75058D63-9ADB-9F4F-A1E2-678C27628942}" dt="2022-10-10T19:43:18.869" v="82" actId="1076"/>
          <ac:spMkLst>
            <pc:docMk/>
            <pc:sldMk cId="0" sldId="259"/>
            <ac:spMk id="34" creationId="{7492F91E-8C23-F9CE-FA0D-0F71A42F33A4}"/>
          </ac:spMkLst>
        </pc:spChg>
        <pc:grpChg chg="add mod">
          <ac:chgData name="Arthur Schaus" userId="8a8f51a0df241ec1" providerId="LiveId" clId="{75058D63-9ADB-9F4F-A1E2-678C27628942}" dt="2022-10-10T19:43:18.869" v="82" actId="1076"/>
          <ac:grpSpMkLst>
            <pc:docMk/>
            <pc:sldMk cId="0" sldId="259"/>
            <ac:grpSpMk id="21" creationId="{1A287661-7B57-B6E0-8239-00F8F0C6A4DA}"/>
          </ac:grpSpMkLst>
        </pc:grpChg>
        <pc:grpChg chg="add mod">
          <ac:chgData name="Arthur Schaus" userId="8a8f51a0df241ec1" providerId="LiveId" clId="{75058D63-9ADB-9F4F-A1E2-678C27628942}" dt="2022-10-10T19:43:18.869" v="82" actId="1076"/>
          <ac:grpSpMkLst>
            <pc:docMk/>
            <pc:sldMk cId="0" sldId="259"/>
            <ac:grpSpMk id="26" creationId="{5CA793E9-DAEA-D405-7516-B7A98F806A25}"/>
          </ac:grpSpMkLst>
        </pc:grpChg>
        <pc:grpChg chg="add mod">
          <ac:chgData name="Arthur Schaus" userId="8a8f51a0df241ec1" providerId="LiveId" clId="{75058D63-9ADB-9F4F-A1E2-678C27628942}" dt="2022-10-10T19:43:18.869" v="82" actId="1076"/>
          <ac:grpSpMkLst>
            <pc:docMk/>
            <pc:sldMk cId="0" sldId="259"/>
            <ac:grpSpMk id="29" creationId="{AE638065-014D-A71C-9F6D-737FC0A2FCF9}"/>
          </ac:grpSpMkLst>
        </pc:grpChg>
        <pc:grpChg chg="add mod">
          <ac:chgData name="Arthur Schaus" userId="8a8f51a0df241ec1" providerId="LiveId" clId="{75058D63-9ADB-9F4F-A1E2-678C27628942}" dt="2022-10-10T19:43:18.869" v="82" actId="1076"/>
          <ac:grpSpMkLst>
            <pc:docMk/>
            <pc:sldMk cId="0" sldId="259"/>
            <ac:grpSpMk id="32" creationId="{7DA15993-4E24-D1F1-B16A-2A720DA261A2}"/>
          </ac:grpSpMkLst>
        </pc:grpChg>
        <pc:graphicFrameChg chg="add mod">
          <ac:chgData name="Arthur Schaus" userId="8a8f51a0df241ec1" providerId="LiveId" clId="{75058D63-9ADB-9F4F-A1E2-678C27628942}" dt="2022-10-10T19:43:18.869" v="82" actId="1076"/>
          <ac:graphicFrameMkLst>
            <pc:docMk/>
            <pc:sldMk cId="0" sldId="259"/>
            <ac:graphicFrameMk id="20" creationId="{D1244DF2-849D-7AC5-3757-F6587C982106}"/>
          </ac:graphicFrameMkLst>
        </pc:graphicFrameChg>
        <pc:picChg chg="add mod">
          <ac:chgData name="Arthur Schaus" userId="8a8f51a0df241ec1" providerId="LiveId" clId="{75058D63-9ADB-9F4F-A1E2-678C27628942}" dt="2022-10-10T19:36:18.437" v="67" actId="1076"/>
          <ac:picMkLst>
            <pc:docMk/>
            <pc:sldMk cId="0" sldId="259"/>
            <ac:picMk id="15" creationId="{A8C69ED7-549F-1DC9-8AB7-7CE4C3A48894}"/>
          </ac:picMkLst>
        </pc:picChg>
        <pc:picChg chg="add mod">
          <ac:chgData name="Arthur Schaus" userId="8a8f51a0df241ec1" providerId="LiveId" clId="{75058D63-9ADB-9F4F-A1E2-678C27628942}" dt="2022-10-10T19:36:18.437" v="67" actId="1076"/>
          <ac:picMkLst>
            <pc:docMk/>
            <pc:sldMk cId="0" sldId="259"/>
            <ac:picMk id="16" creationId="{5C47509E-BD39-863D-2E2D-7D419A133643}"/>
          </ac:picMkLst>
        </pc:picChg>
        <pc:picChg chg="add mod">
          <ac:chgData name="Arthur Schaus" userId="8a8f51a0df241ec1" providerId="LiveId" clId="{75058D63-9ADB-9F4F-A1E2-678C27628942}" dt="2022-10-10T19:36:18.437" v="67" actId="1076"/>
          <ac:picMkLst>
            <pc:docMk/>
            <pc:sldMk cId="0" sldId="259"/>
            <ac:picMk id="17" creationId="{32E98CFA-E765-C235-4749-E01011987507}"/>
          </ac:picMkLst>
        </pc:picChg>
        <pc:picChg chg="add mod">
          <ac:chgData name="Arthur Schaus" userId="8a8f51a0df241ec1" providerId="LiveId" clId="{75058D63-9ADB-9F4F-A1E2-678C27628942}" dt="2022-10-10T19:36:18.437" v="67" actId="1076"/>
          <ac:picMkLst>
            <pc:docMk/>
            <pc:sldMk cId="0" sldId="259"/>
            <ac:picMk id="18" creationId="{ED4101D8-4C0F-E7E9-EB06-209DDA6F5796}"/>
          </ac:picMkLst>
        </pc:picChg>
        <pc:picChg chg="add mod">
          <ac:chgData name="Arthur Schaus" userId="8a8f51a0df241ec1" providerId="LiveId" clId="{75058D63-9ADB-9F4F-A1E2-678C27628942}" dt="2022-10-10T19:43:18.869" v="82" actId="1076"/>
          <ac:picMkLst>
            <pc:docMk/>
            <pc:sldMk cId="0" sldId="259"/>
            <ac:picMk id="35" creationId="{385A9EC7-5C8C-25D1-0271-C4EE3D19F9E9}"/>
          </ac:picMkLst>
        </pc:picChg>
        <pc:cxnChg chg="mod">
          <ac:chgData name="Arthur Schaus" userId="8a8f51a0df241ec1" providerId="LiveId" clId="{75058D63-9ADB-9F4F-A1E2-678C27628942}" dt="2022-10-10T19:43:18.869" v="82" actId="1076"/>
          <ac:cxnSpMkLst>
            <pc:docMk/>
            <pc:sldMk cId="0" sldId="259"/>
            <ac:cxnSpMk id="22" creationId="{9BB54615-8488-82D5-BEA8-A5A59BB2312A}"/>
          </ac:cxnSpMkLst>
        </pc:cxnChg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0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1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2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3"/>
        </pc:sldMkLst>
      </pc:sldChg>
      <pc:sldChg chg="addSp delSp modSp add del mod ord">
        <pc:chgData name="Arthur Schaus" userId="8a8f51a0df241ec1" providerId="LiveId" clId="{75058D63-9ADB-9F4F-A1E2-678C27628942}" dt="2022-10-11T12:45:29.927" v="441" actId="1076"/>
        <pc:sldMkLst>
          <pc:docMk/>
          <pc:sldMk cId="0" sldId="264"/>
        </pc:sldMkLst>
        <pc:spChg chg="add mod">
          <ac:chgData name="Arthur Schaus" userId="8a8f51a0df241ec1" providerId="LiveId" clId="{75058D63-9ADB-9F4F-A1E2-678C27628942}" dt="2022-10-11T12:45:29.927" v="441" actId="1076"/>
          <ac:spMkLst>
            <pc:docMk/>
            <pc:sldMk cId="0" sldId="264"/>
            <ac:spMk id="2" creationId="{43EF47B5-2F4E-2F09-FF5E-97FB157B9588}"/>
          </ac:spMkLst>
        </pc:spChg>
        <pc:spChg chg="add del mod">
          <ac:chgData name="Arthur Schaus" userId="8a8f51a0df241ec1" providerId="LiveId" clId="{75058D63-9ADB-9F4F-A1E2-678C27628942}" dt="2022-10-10T19:29:46.731" v="35"/>
          <ac:spMkLst>
            <pc:docMk/>
            <pc:sldMk cId="0" sldId="264"/>
            <ac:spMk id="3" creationId="{39A67435-EEFE-9D03-FF14-B188F22FAFEA}"/>
          </ac:spMkLst>
        </pc:spChg>
        <pc:spChg chg="add del mod">
          <ac:chgData name="Arthur Schaus" userId="8a8f51a0df241ec1" providerId="LiveId" clId="{75058D63-9ADB-9F4F-A1E2-678C27628942}" dt="2022-10-10T19:29:45.304" v="33" actId="478"/>
          <ac:spMkLst>
            <pc:docMk/>
            <pc:sldMk cId="0" sldId="264"/>
            <ac:spMk id="4" creationId="{3F41B110-A1CF-7323-887E-DFB868BFBD50}"/>
          </ac:spMkLst>
        </pc:spChg>
        <pc:spChg chg="add del mod">
          <ac:chgData name="Arthur Schaus" userId="8a8f51a0df241ec1" providerId="LiveId" clId="{75058D63-9ADB-9F4F-A1E2-678C27628942}" dt="2022-10-10T19:47:05.459" v="106" actId="478"/>
          <ac:spMkLst>
            <pc:docMk/>
            <pc:sldMk cId="0" sldId="264"/>
            <ac:spMk id="5" creationId="{1112D093-1209-381E-5297-EE0F9D469CC5}"/>
          </ac:spMkLst>
        </pc:spChg>
        <pc:spChg chg="add mod">
          <ac:chgData name="Arthur Schaus" userId="8a8f51a0df241ec1" providerId="LiveId" clId="{75058D63-9ADB-9F4F-A1E2-678C27628942}" dt="2022-10-10T19:47:11.342" v="108" actId="167"/>
          <ac:spMkLst>
            <pc:docMk/>
            <pc:sldMk cId="0" sldId="264"/>
            <ac:spMk id="6" creationId="{3E642093-6901-2363-8DDD-8479EB18E9CA}"/>
          </ac:spMkLst>
        </pc:spChg>
        <pc:spChg chg="mod">
          <ac:chgData name="Arthur Schaus" userId="8a8f51a0df241ec1" providerId="LiveId" clId="{75058D63-9ADB-9F4F-A1E2-678C27628942}" dt="2022-10-10T18:59:20.171" v="4" actId="207"/>
          <ac:spMkLst>
            <pc:docMk/>
            <pc:sldMk cId="0" sldId="264"/>
            <ac:spMk id="611" creationId="{00000000-0000-0000-0000-000000000000}"/>
          </ac:spMkLst>
        </pc:spChg>
        <pc:spChg chg="mod">
          <ac:chgData name="Arthur Schaus" userId="8a8f51a0df241ec1" providerId="LiveId" clId="{75058D63-9ADB-9F4F-A1E2-678C27628942}" dt="2022-10-10T18:59:24.528" v="5" actId="207"/>
          <ac:spMkLst>
            <pc:docMk/>
            <pc:sldMk cId="0" sldId="264"/>
            <ac:spMk id="615" creationId="{00000000-0000-0000-0000-000000000000}"/>
          </ac:spMkLst>
        </pc:spChg>
        <pc:spChg chg="mod">
          <ac:chgData name="Arthur Schaus" userId="8a8f51a0df241ec1" providerId="LiveId" clId="{75058D63-9ADB-9F4F-A1E2-678C27628942}" dt="2022-10-10T19:45:18.443" v="94" actId="20577"/>
          <ac:spMkLst>
            <pc:docMk/>
            <pc:sldMk cId="0" sldId="264"/>
            <ac:spMk id="626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8:58.701" v="26" actId="478"/>
          <ac:spMkLst>
            <pc:docMk/>
            <pc:sldMk cId="0" sldId="264"/>
            <ac:spMk id="627" creationId="{00000000-0000-0000-0000-000000000000}"/>
          </ac:spMkLst>
        </pc:spChg>
        <pc:spChg chg="del">
          <ac:chgData name="Arthur Schaus" userId="8a8f51a0df241ec1" providerId="LiveId" clId="{75058D63-9ADB-9F4F-A1E2-678C27628942}" dt="2022-10-10T19:28:59.946" v="27" actId="478"/>
          <ac:spMkLst>
            <pc:docMk/>
            <pc:sldMk cId="0" sldId="264"/>
            <ac:spMk id="628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31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32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35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36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39" creationId="{00000000-0000-0000-0000-000000000000}"/>
          </ac:spMkLst>
        </pc:spChg>
        <pc:spChg chg="del mod">
          <ac:chgData name="Arthur Schaus" userId="8a8f51a0df241ec1" providerId="LiveId" clId="{75058D63-9ADB-9F4F-A1E2-678C27628942}" dt="2022-10-10T19:29:05.226" v="29" actId="478"/>
          <ac:spMkLst>
            <pc:docMk/>
            <pc:sldMk cId="0" sldId="264"/>
            <ac:spMk id="640" creationId="{00000000-0000-0000-0000-000000000000}"/>
          </ac:spMkLst>
        </pc:spChg>
        <pc:cxnChg chg="del mod">
          <ac:chgData name="Arthur Schaus" userId="8a8f51a0df241ec1" providerId="LiveId" clId="{75058D63-9ADB-9F4F-A1E2-678C27628942}" dt="2022-10-10T19:29:00.939" v="28" actId="478"/>
          <ac:cxnSpMkLst>
            <pc:docMk/>
            <pc:sldMk cId="0" sldId="264"/>
            <ac:cxnSpMk id="629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8:59:52.420" v="6" actId="478"/>
          <ac:cxnSpMkLst>
            <pc:docMk/>
            <pc:sldMk cId="0" sldId="264"/>
            <ac:cxnSpMk id="630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9:29:05.226" v="29" actId="478"/>
          <ac:cxnSpMkLst>
            <pc:docMk/>
            <pc:sldMk cId="0" sldId="264"/>
            <ac:cxnSpMk id="633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8:59:53.512" v="7" actId="478"/>
          <ac:cxnSpMkLst>
            <pc:docMk/>
            <pc:sldMk cId="0" sldId="264"/>
            <ac:cxnSpMk id="634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9:29:05.226" v="29" actId="478"/>
          <ac:cxnSpMkLst>
            <pc:docMk/>
            <pc:sldMk cId="0" sldId="264"/>
            <ac:cxnSpMk id="637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8:59:55.002" v="8" actId="478"/>
          <ac:cxnSpMkLst>
            <pc:docMk/>
            <pc:sldMk cId="0" sldId="264"/>
            <ac:cxnSpMk id="638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9:29:05.226" v="29" actId="478"/>
          <ac:cxnSpMkLst>
            <pc:docMk/>
            <pc:sldMk cId="0" sldId="264"/>
            <ac:cxnSpMk id="641" creationId="{00000000-0000-0000-0000-000000000000}"/>
          </ac:cxnSpMkLst>
        </pc:cxnChg>
        <pc:cxnChg chg="del mod">
          <ac:chgData name="Arthur Schaus" userId="8a8f51a0df241ec1" providerId="LiveId" clId="{75058D63-9ADB-9F4F-A1E2-678C27628942}" dt="2022-10-10T18:59:56.562" v="9" actId="478"/>
          <ac:cxnSpMkLst>
            <pc:docMk/>
            <pc:sldMk cId="0" sldId="264"/>
            <ac:cxnSpMk id="642" creationId="{00000000-0000-0000-0000-000000000000}"/>
          </ac:cxnSpMkLst>
        </pc:cxnChg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5"/>
        </pc:sldMkLst>
      </pc:sldChg>
      <pc:sldChg chg="addSp delSp modSp mod modTransition modNotesTx">
        <pc:chgData name="Arthur Schaus" userId="8a8f51a0df241ec1" providerId="LiveId" clId="{75058D63-9ADB-9F4F-A1E2-678C27628942}" dt="2022-10-11T12:04:04.482" v="206"/>
        <pc:sldMkLst>
          <pc:docMk/>
          <pc:sldMk cId="0" sldId="266"/>
        </pc:sldMkLst>
        <pc:spChg chg="add mod">
          <ac:chgData name="Arthur Schaus" userId="8a8f51a0df241ec1" providerId="LiveId" clId="{75058D63-9ADB-9F4F-A1E2-678C27628942}" dt="2022-10-10T19:35:58.783" v="65" actId="1076"/>
          <ac:spMkLst>
            <pc:docMk/>
            <pc:sldMk cId="0" sldId="266"/>
            <ac:spMk id="2" creationId="{23A4685F-E3A6-70D6-8572-736483B668B4}"/>
          </ac:spMkLst>
        </pc:spChg>
        <pc:spChg chg="add mod">
          <ac:chgData name="Arthur Schaus" userId="8a8f51a0df241ec1" providerId="LiveId" clId="{75058D63-9ADB-9F4F-A1E2-678C27628942}" dt="2022-10-10T19:35:58.783" v="65" actId="1076"/>
          <ac:spMkLst>
            <pc:docMk/>
            <pc:sldMk cId="0" sldId="266"/>
            <ac:spMk id="3" creationId="{9E9708FC-B607-04CE-5108-9359DCA9D22F}"/>
          </ac:spMkLst>
        </pc:spChg>
        <pc:spChg chg="add mod">
          <ac:chgData name="Arthur Schaus" userId="8a8f51a0df241ec1" providerId="LiveId" clId="{75058D63-9ADB-9F4F-A1E2-678C27628942}" dt="2022-10-10T19:35:58.783" v="65" actId="1076"/>
          <ac:spMkLst>
            <pc:docMk/>
            <pc:sldMk cId="0" sldId="266"/>
            <ac:spMk id="4" creationId="{88FC34F3-3C4F-4B28-D5E3-1B2263DD14FF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7" creationId="{756B0F5E-26A7-2764-B97F-68E269A033E7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8" creationId="{0E3695B4-B823-0F13-BF93-84F487E7AC0C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0" creationId="{3384C757-E1BD-8181-E1D5-66A556B5E11F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1" creationId="{7565E58F-60F4-EC26-7E26-ADD47F6E427C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2" creationId="{72CBE360-D6EF-6D72-88CA-CFD793A1A0A9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3" creationId="{958A371D-DEDC-F3D1-61F6-60F5B997ECCE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4" creationId="{63B78AA7-F415-1BEF-D8DB-C87547C272E5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5" creationId="{2B91E675-CE11-36C0-CFEB-B46C00F39F51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6" creationId="{A98CE6F9-59F9-943F-C066-9ABCD63BEEE1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7" creationId="{CFE7C8EA-6364-7582-5647-526AE6F9C901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8" creationId="{4721C8E7-7906-F5BB-6C5F-98FF99EEB7E8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19" creationId="{F9DBD8E0-081E-660D-94AE-3C43C4F7B321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0" creationId="{D7CECF12-2B6D-933A-CCE6-36FA4EF3227A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1" creationId="{12BDE78C-62DB-DE49-670E-ECAB74A8D85A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2" creationId="{1FC9BB12-D9AB-4E5E-1DD8-44C955657134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3" creationId="{A46107EC-BC79-D473-ADE1-6D2534CBB3FE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4" creationId="{C7EE66FD-2710-47BF-6124-03AFD0678F2D}"/>
          </ac:spMkLst>
        </pc:spChg>
        <pc:spChg chg="mod">
          <ac:chgData name="Arthur Schaus" userId="8a8f51a0df241ec1" providerId="LiveId" clId="{75058D63-9ADB-9F4F-A1E2-678C27628942}" dt="2022-10-10T19:35:49.704" v="63"/>
          <ac:spMkLst>
            <pc:docMk/>
            <pc:sldMk cId="0" sldId="266"/>
            <ac:spMk id="25" creationId="{9446D876-E9C1-111C-D476-D87F35D7D356}"/>
          </ac:spMkLst>
        </pc:spChg>
        <pc:spChg chg="add mod">
          <ac:chgData name="Arthur Schaus" userId="8a8f51a0df241ec1" providerId="LiveId" clId="{75058D63-9ADB-9F4F-A1E2-678C27628942}" dt="2022-10-10T19:42:12.401" v="79" actId="1076"/>
          <ac:spMkLst>
            <pc:docMk/>
            <pc:sldMk cId="0" sldId="266"/>
            <ac:spMk id="26" creationId="{22F86F5B-B337-6BFF-5B50-07CB541AAA2F}"/>
          </ac:spMkLst>
        </pc:spChg>
        <pc:spChg chg="add del mod">
          <ac:chgData name="Arthur Schaus" userId="8a8f51a0df241ec1" providerId="LiveId" clId="{75058D63-9ADB-9F4F-A1E2-678C27628942}" dt="2022-10-10T19:43:53.389" v="83" actId="478"/>
          <ac:spMkLst>
            <pc:docMk/>
            <pc:sldMk cId="0" sldId="266"/>
            <ac:spMk id="27" creationId="{BA58D676-0F16-8DD8-8DFB-703A3A3BE429}"/>
          </ac:spMkLst>
        </pc:spChg>
        <pc:grpChg chg="add mod">
          <ac:chgData name="Arthur Schaus" userId="8a8f51a0df241ec1" providerId="LiveId" clId="{75058D63-9ADB-9F4F-A1E2-678C27628942}" dt="2022-10-10T19:35:58.783" v="65" actId="1076"/>
          <ac:grpSpMkLst>
            <pc:docMk/>
            <pc:sldMk cId="0" sldId="266"/>
            <ac:grpSpMk id="5" creationId="{AB3CF30B-BBE9-7A21-DCBE-B7749776D055}"/>
          </ac:grpSpMkLst>
        </pc:grpChg>
        <pc:grpChg chg="mod">
          <ac:chgData name="Arthur Schaus" userId="8a8f51a0df241ec1" providerId="LiveId" clId="{75058D63-9ADB-9F4F-A1E2-678C27628942}" dt="2022-10-10T19:35:49.704" v="63"/>
          <ac:grpSpMkLst>
            <pc:docMk/>
            <pc:sldMk cId="0" sldId="266"/>
            <ac:grpSpMk id="6" creationId="{C742A263-8FE3-B81C-6184-5CB146A09EE1}"/>
          </ac:grpSpMkLst>
        </pc:grpChg>
        <pc:grpChg chg="mod">
          <ac:chgData name="Arthur Schaus" userId="8a8f51a0df241ec1" providerId="LiveId" clId="{75058D63-9ADB-9F4F-A1E2-678C27628942}" dt="2022-10-10T19:35:49.704" v="63"/>
          <ac:grpSpMkLst>
            <pc:docMk/>
            <pc:sldMk cId="0" sldId="266"/>
            <ac:grpSpMk id="9" creationId="{C6CF99FD-5EAB-B9DA-5E1E-803533684684}"/>
          </ac:grpSpMkLst>
        </pc:grpChg>
        <pc:picChg chg="add mod">
          <ac:chgData name="Arthur Schaus" userId="8a8f51a0df241ec1" providerId="LiveId" clId="{75058D63-9ADB-9F4F-A1E2-678C27628942}" dt="2022-10-10T19:42:12.401" v="79" actId="1076"/>
          <ac:picMkLst>
            <pc:docMk/>
            <pc:sldMk cId="0" sldId="266"/>
            <ac:picMk id="28" creationId="{6702CD2A-3768-2309-F314-A19DFBFE37EC}"/>
          </ac:picMkLst>
        </pc:picChg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7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8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69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0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1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2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3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4"/>
        </pc:sldMkLst>
      </pc:sldChg>
      <pc:sldChg chg="del">
        <pc:chgData name="Arthur Schaus" userId="8a8f51a0df241ec1" providerId="LiveId" clId="{75058D63-9ADB-9F4F-A1E2-678C27628942}" dt="2022-10-10T19:49:03.244" v="141" actId="2696"/>
        <pc:sldMkLst>
          <pc:docMk/>
          <pc:sldMk cId="0" sldId="275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76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77"/>
        </pc:sldMkLst>
      </pc:sldChg>
      <pc:sldChg chg="addSp delSp modSp mod ord modTransition modNotesTx">
        <pc:chgData name="Arthur Schaus" userId="8a8f51a0df241ec1" providerId="LiveId" clId="{75058D63-9ADB-9F4F-A1E2-678C27628942}" dt="2022-10-11T12:40:30.318" v="422" actId="1076"/>
        <pc:sldMkLst>
          <pc:docMk/>
          <pc:sldMk cId="0" sldId="278"/>
        </pc:sldMkLst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2" creationId="{15F48786-0461-5D57-6881-A99C39D71E1D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3" creationId="{940D86E1-1167-6947-DE75-5A3BF27CE577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5" creationId="{D0FB1D1E-7CE2-4C13-A13D-981F9A62A73E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6" creationId="{E35D90CB-474B-D3D0-E776-64FCE5A4BAD7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8" creationId="{D79D4F0E-188D-225C-99FA-B8A342B10ADF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12" creationId="{1800F221-E91D-F7C3-6750-89548D41A26D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14" creationId="{DCC698F5-C53B-DCBF-657B-1031C7082C64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15" creationId="{7374A387-B74F-81B0-30B3-C5AA224FABFB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16" creationId="{D68FE0E8-8BDD-3F7D-9EB2-49FC069887D3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17" creationId="{84A27B91-26BD-121A-0DE1-F2F45C1B357C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19" creationId="{FD269352-9177-D5F8-FBD4-AC9910329EE1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20" creationId="{E78546D5-A6EC-0BD1-A84C-ECDC48FF907B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22" creationId="{2443A751-4A5D-5DB4-F277-36EABC8FA9AE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23" creationId="{31D52508-8D7F-2E01-3FA7-1187ADC47A9E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24" creationId="{6CC0B4B0-B8E5-A8E4-BC2C-53CF8F976833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25" creationId="{537B9E8B-FAE6-F40A-DF3E-706CC39F9502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26" creationId="{B3B889CD-2EFB-5A6C-2DDC-725B9F086FAC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27" creationId="{44787524-EBE6-2782-EE32-1E3454FB487D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29" creationId="{F582216D-E78E-AA04-FB9D-4B8B028F11CB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30" creationId="{33633B1A-5718-A38E-9109-06E5ACB1201A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32" creationId="{E6665C0E-BFAF-FE8D-A0E6-BB5DD4E9B317}"/>
          </ac:spMkLst>
        </pc:spChg>
        <pc:spChg chg="mod">
          <ac:chgData name="Arthur Schaus" userId="8a8f51a0df241ec1" providerId="LiveId" clId="{75058D63-9ADB-9F4F-A1E2-678C27628942}" dt="2022-10-10T19:36:51.295" v="68"/>
          <ac:spMkLst>
            <pc:docMk/>
            <pc:sldMk cId="0" sldId="278"/>
            <ac:spMk id="33" creationId="{DF2C0397-AA7B-2546-F3BC-B019321DC3F5}"/>
          </ac:spMkLst>
        </pc:spChg>
        <pc:spChg chg="add del mod">
          <ac:chgData name="Arthur Schaus" userId="8a8f51a0df241ec1" providerId="LiveId" clId="{75058D63-9ADB-9F4F-A1E2-678C27628942}" dt="2022-10-11T12:39:42.125" v="418" actId="478"/>
          <ac:spMkLst>
            <pc:docMk/>
            <pc:sldMk cId="0" sldId="278"/>
            <ac:spMk id="34" creationId="{D716BEEB-89A9-C998-9E1F-63F4508310C8}"/>
          </ac:spMkLst>
        </pc:spChg>
        <pc:spChg chg="add mod">
          <ac:chgData name="Arthur Schaus" userId="8a8f51a0df241ec1" providerId="LiveId" clId="{75058D63-9ADB-9F4F-A1E2-678C27628942}" dt="2022-10-10T19:41:14.928" v="77" actId="1076"/>
          <ac:spMkLst>
            <pc:docMk/>
            <pc:sldMk cId="0" sldId="278"/>
            <ac:spMk id="37" creationId="{C62CD753-3E2D-23E5-39AA-F923B5EDD602}"/>
          </ac:spMkLst>
        </pc:spChg>
        <pc:spChg chg="add mod">
          <ac:chgData name="Arthur Schaus" userId="8a8f51a0df241ec1" providerId="LiveId" clId="{75058D63-9ADB-9F4F-A1E2-678C27628942}" dt="2022-10-10T19:41:14.928" v="77" actId="1076"/>
          <ac:spMkLst>
            <pc:docMk/>
            <pc:sldMk cId="0" sldId="278"/>
            <ac:spMk id="38" creationId="{759C8744-B888-5248-6CAB-15BA866974B6}"/>
          </ac:spMkLst>
        </pc:spChg>
        <pc:spChg chg="add mod">
          <ac:chgData name="Arthur Schaus" userId="8a8f51a0df241ec1" providerId="LiveId" clId="{75058D63-9ADB-9F4F-A1E2-678C27628942}" dt="2022-10-10T19:41:14.928" v="77" actId="1076"/>
          <ac:spMkLst>
            <pc:docMk/>
            <pc:sldMk cId="0" sldId="278"/>
            <ac:spMk id="39" creationId="{29D78E7C-08C6-5E6E-770B-037CC4953381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2" creationId="{6B65F27C-B7F1-68C5-7F38-4D0A5E2190A1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3" creationId="{42B341E0-62B4-1255-9CE6-6742A2588572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5" creationId="{EF97C27C-4FF9-EA06-2BE9-16FB2490BF0F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6" creationId="{2194CBCB-9549-3276-C080-5D66D9F2008E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7" creationId="{71628CB5-AB92-DA18-1018-3721FAC0A7F1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8" creationId="{DB043008-E15B-42EC-EE2D-889AC0E04FA0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49" creationId="{A4C7520A-FCD7-826B-6535-EF79A00BF1C5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0" creationId="{7E6EF866-DC8A-4FC6-9268-36DAAE83F04F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1" creationId="{D253FC22-82D6-A01A-72B7-1A79DE597627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2" creationId="{1681DE75-BBFC-00C5-9E79-DCB3DA1E2E0E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3" creationId="{5B1D2330-B309-FCDC-A25E-F5621E9645D9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4" creationId="{0E93066D-8664-6F3A-970E-C96E19132F74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5" creationId="{98EE4655-CE21-05D3-3089-6B05D07D3E99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6" creationId="{718BEB96-3EC6-956A-4260-9A2FA011E7C8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7" creationId="{CE87FA30-771D-A835-1C13-F916ABEDAAB7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8" creationId="{AE8733E9-3379-37A9-38F9-6831630DEAB6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59" creationId="{1ECD6EA9-A1CB-EA07-4ECF-7575ED863E1E}"/>
          </ac:spMkLst>
        </pc:spChg>
        <pc:spChg chg="mod">
          <ac:chgData name="Arthur Schaus" userId="8a8f51a0df241ec1" providerId="LiveId" clId="{75058D63-9ADB-9F4F-A1E2-678C27628942}" dt="2022-10-10T19:41:11.922" v="76"/>
          <ac:spMkLst>
            <pc:docMk/>
            <pc:sldMk cId="0" sldId="278"/>
            <ac:spMk id="60" creationId="{5CD7A4FD-CDAB-16B5-EE64-33EAE50E8ABA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61" creationId="{F9A4D179-C724-47E7-2F49-434A1920DB1D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63" creationId="{876DD233-0F1B-9EF5-D16E-80AAAA436451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08" creationId="{CD9E2586-8424-9FFA-1406-55C85EAFA7A8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09" creationId="{69A83356-29AC-8C24-F405-D6ADA6297676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1" creationId="{FC33EAFC-4CC4-1EA0-8A2D-57C0A02632F6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2" creationId="{D7E8F7A4-C57B-CF5D-D32F-2A4134D5D7EA}"/>
          </ac:spMkLst>
        </pc:spChg>
        <pc:spChg chg="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3" creationId="{F8F65046-D9B2-A250-3E8F-74C1A7A854FA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4" creationId="{CD78C704-CF25-A7E8-8DB6-C6B5C411C18D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5" creationId="{57FD586A-4222-95A7-5772-08C595BCE39A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6" creationId="{FA7FF51C-08EC-3E09-0271-0348989F7978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7" creationId="{C52296B6-36BE-E27F-E319-1AFDDE3EE656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8" creationId="{AE3E7244-7623-5AE6-3ECE-E02A70A32661}"/>
          </ac:spMkLst>
        </pc:spChg>
        <pc:spChg chg="add mod">
          <ac:chgData name="Arthur Schaus" userId="8a8f51a0df241ec1" providerId="LiveId" clId="{75058D63-9ADB-9F4F-A1E2-678C27628942}" dt="2022-10-11T12:40:30.318" v="422" actId="1076"/>
          <ac:spMkLst>
            <pc:docMk/>
            <pc:sldMk cId="0" sldId="278"/>
            <ac:spMk id="1419" creationId="{804627C6-1F00-9720-FA52-3101E8AC46D6}"/>
          </ac:spMkLst>
        </pc:s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4" creationId="{B3A8E776-903E-80AC-148E-FA4BA0227764}"/>
          </ac:grpSpMkLst>
        </pc:gr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10" creationId="{6A4FEDBD-BD06-5A1C-6164-4C1160294043}"/>
          </ac:grpSpMkLst>
        </pc:gr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18" creationId="{00484273-669F-BDE2-E239-3226BDEEB86E}"/>
          </ac:grpSpMkLst>
        </pc:gr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21" creationId="{B0455BEB-ECCE-D59E-5166-1FA8966957C2}"/>
          </ac:grpSpMkLst>
        </pc:gr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28" creationId="{75EDC16D-EA5A-8F78-960F-8E9E44ED66CC}"/>
          </ac:grpSpMkLst>
        </pc:grpChg>
        <pc:grpChg chg="add del mod">
          <ac:chgData name="Arthur Schaus" userId="8a8f51a0df241ec1" providerId="LiveId" clId="{75058D63-9ADB-9F4F-A1E2-678C27628942}" dt="2022-10-11T12:39:42.125" v="418" actId="478"/>
          <ac:grpSpMkLst>
            <pc:docMk/>
            <pc:sldMk cId="0" sldId="278"/>
            <ac:grpSpMk id="31" creationId="{D5281D32-945F-9AF0-AC25-F2318A18F3DE}"/>
          </ac:grpSpMkLst>
        </pc:grpChg>
        <pc:grpChg chg="add mod">
          <ac:chgData name="Arthur Schaus" userId="8a8f51a0df241ec1" providerId="LiveId" clId="{75058D63-9ADB-9F4F-A1E2-678C27628942}" dt="2022-10-10T19:41:14.928" v="77" actId="1076"/>
          <ac:grpSpMkLst>
            <pc:docMk/>
            <pc:sldMk cId="0" sldId="278"/>
            <ac:grpSpMk id="40" creationId="{7AB9ABFC-1163-5359-0A31-26A849D8D793}"/>
          </ac:grpSpMkLst>
        </pc:grpChg>
        <pc:grpChg chg="mod">
          <ac:chgData name="Arthur Schaus" userId="8a8f51a0df241ec1" providerId="LiveId" clId="{75058D63-9ADB-9F4F-A1E2-678C27628942}" dt="2022-10-10T19:41:11.922" v="76"/>
          <ac:grpSpMkLst>
            <pc:docMk/>
            <pc:sldMk cId="0" sldId="278"/>
            <ac:grpSpMk id="41" creationId="{127FAFBB-1086-6E09-4FA9-9CE8CA238A01}"/>
          </ac:grpSpMkLst>
        </pc:grpChg>
        <pc:grpChg chg="mod">
          <ac:chgData name="Arthur Schaus" userId="8a8f51a0df241ec1" providerId="LiveId" clId="{75058D63-9ADB-9F4F-A1E2-678C27628942}" dt="2022-10-10T19:41:11.922" v="76"/>
          <ac:grpSpMkLst>
            <pc:docMk/>
            <pc:sldMk cId="0" sldId="278"/>
            <ac:grpSpMk id="44" creationId="{6400A7AF-29FE-668A-B125-52C2A062D3DD}"/>
          </ac:grpSpMkLst>
        </pc:grpChg>
        <pc:grpChg chg="add mod">
          <ac:chgData name="Arthur Schaus" userId="8a8f51a0df241ec1" providerId="LiveId" clId="{75058D63-9ADB-9F4F-A1E2-678C27628942}" dt="2022-10-11T12:40:30.318" v="422" actId="1076"/>
          <ac:grpSpMkLst>
            <pc:docMk/>
            <pc:sldMk cId="0" sldId="278"/>
            <ac:grpSpMk id="62" creationId="{56A7778D-4D30-C7A4-8151-2899DDF0823B}"/>
          </ac:grpSpMkLst>
        </pc:grpChg>
        <pc:grpChg chg="add mod">
          <ac:chgData name="Arthur Schaus" userId="8a8f51a0df241ec1" providerId="LiveId" clId="{75058D63-9ADB-9F4F-A1E2-678C27628942}" dt="2022-10-11T12:40:30.318" v="422" actId="1076"/>
          <ac:grpSpMkLst>
            <pc:docMk/>
            <pc:sldMk cId="0" sldId="278"/>
            <ac:grpSpMk id="1410" creationId="{366C97F9-9BBE-4E0A-4426-49DC21999EB3}"/>
          </ac:grpSpMkLst>
        </pc:grpChg>
        <pc:picChg chg="add del mod">
          <ac:chgData name="Arthur Schaus" userId="8a8f51a0df241ec1" providerId="LiveId" clId="{75058D63-9ADB-9F4F-A1E2-678C27628942}" dt="2022-10-11T12:39:42.125" v="418" actId="478"/>
          <ac:picMkLst>
            <pc:docMk/>
            <pc:sldMk cId="0" sldId="278"/>
            <ac:picMk id="35" creationId="{506643E3-F99C-97E2-5258-844BB66810F5}"/>
          </ac:picMkLst>
        </pc:picChg>
        <pc:picChg chg="add del mod">
          <ac:chgData name="Arthur Schaus" userId="8a8f51a0df241ec1" providerId="LiveId" clId="{75058D63-9ADB-9F4F-A1E2-678C27628942}" dt="2022-10-11T12:39:42.125" v="418" actId="478"/>
          <ac:picMkLst>
            <pc:docMk/>
            <pc:sldMk cId="0" sldId="278"/>
            <ac:picMk id="36" creationId="{AD286381-0AE7-AF14-47A1-1674B9F32233}"/>
          </ac:picMkLst>
        </pc:picChg>
        <pc:picChg chg="add mod">
          <ac:chgData name="Arthur Schaus" userId="8a8f51a0df241ec1" providerId="LiveId" clId="{75058D63-9ADB-9F4F-A1E2-678C27628942}" dt="2022-10-11T12:40:30.318" v="422" actId="1076"/>
          <ac:picMkLst>
            <pc:docMk/>
            <pc:sldMk cId="0" sldId="278"/>
            <ac:picMk id="1420" creationId="{857E4DE8-1B0C-6902-1DF3-19C6E8ADD0E6}"/>
          </ac:picMkLst>
        </pc:picChg>
        <pc:picChg chg="add mod">
          <ac:chgData name="Arthur Schaus" userId="8a8f51a0df241ec1" providerId="LiveId" clId="{75058D63-9ADB-9F4F-A1E2-678C27628942}" dt="2022-10-11T12:40:30.318" v="422" actId="1076"/>
          <ac:picMkLst>
            <pc:docMk/>
            <pc:sldMk cId="0" sldId="278"/>
            <ac:picMk id="1421" creationId="{B7BCEC0E-6551-1547-32CA-6862BD263188}"/>
          </ac:picMkLst>
        </pc:picChg>
        <pc:picChg chg="add mod">
          <ac:chgData name="Arthur Schaus" userId="8a8f51a0df241ec1" providerId="LiveId" clId="{75058D63-9ADB-9F4F-A1E2-678C27628942}" dt="2022-10-11T12:40:30.318" v="422" actId="1076"/>
          <ac:picMkLst>
            <pc:docMk/>
            <pc:sldMk cId="0" sldId="278"/>
            <ac:picMk id="1425" creationId="{43F61EF5-ED51-E586-A2A4-213A898476E7}"/>
          </ac:picMkLst>
        </pc:picChg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79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0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1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2"/>
        </pc:sldMkLst>
      </pc:sldChg>
      <pc:sldChg chg="addSp delSp modSp mod modTransition modNotesTx">
        <pc:chgData name="Arthur Schaus" userId="8a8f51a0df241ec1" providerId="LiveId" clId="{75058D63-9ADB-9F4F-A1E2-678C27628942}" dt="2022-10-11T12:43:59.800" v="428" actId="20577"/>
        <pc:sldMkLst>
          <pc:docMk/>
          <pc:sldMk cId="0" sldId="283"/>
        </pc:sldMkLst>
        <pc:spChg chg="mod">
          <ac:chgData name="Arthur Schaus" userId="8a8f51a0df241ec1" providerId="LiveId" clId="{75058D63-9ADB-9F4F-A1E2-678C27628942}" dt="2022-10-11T12:36:59.079" v="400" actId="167"/>
          <ac:spMkLst>
            <pc:docMk/>
            <pc:sldMk cId="0" sldId="283"/>
            <ac:spMk id="2" creationId="{FE59C76C-DA02-5D0B-F32C-EDD9942A28AD}"/>
          </ac:spMkLst>
        </pc:spChg>
        <pc:spChg chg="add mod">
          <ac:chgData name="Arthur Schaus" userId="8a8f51a0df241ec1" providerId="LiveId" clId="{75058D63-9ADB-9F4F-A1E2-678C27628942}" dt="2022-10-11T12:38:50.139" v="411" actId="14100"/>
          <ac:spMkLst>
            <pc:docMk/>
            <pc:sldMk cId="0" sldId="283"/>
            <ac:spMk id="3" creationId="{002CF94C-DB32-EDFD-0EA7-A01E6DBB40D0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5" creationId="{D53630B5-BA3C-1A9D-D054-710EEE32FA5C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7" creationId="{B33EC502-D85F-A282-71FC-2C0F9F8C970A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8" creationId="{EB8698B9-8C3E-7B8F-C8C0-50EE4EDB4E7C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9" creationId="{5CFDC451-F13A-0FAA-5869-CE41DEF04657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0" creationId="{088364F7-2101-DECD-9B80-4A4BD8678B43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1" creationId="{6DD852F5-F14F-C60B-752B-6F8EDCC13B1C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2" creationId="{0A712934-3215-FEAB-2237-39E101BDC642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3" creationId="{2BC6761B-3D16-46BD-11B9-DB776D73CC6A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4" creationId="{2DB68103-F8AF-EE83-1701-F9644866D4FF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5" creationId="{23B44E0F-5933-1702-2208-B1A571A15274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6" creationId="{D5DF6CFE-18C9-CFC5-6549-868E5D3AB4D9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7" creationId="{C9FB781A-AACE-8A43-A1A6-313A399E464E}"/>
          </ac:spMkLst>
        </pc:spChg>
        <pc:spChg chg="add mod">
          <ac:chgData name="Arthur Schaus" userId="8a8f51a0df241ec1" providerId="LiveId" clId="{75058D63-9ADB-9F4F-A1E2-678C27628942}" dt="2022-10-11T12:40:40.840" v="424" actId="1076"/>
          <ac:spMkLst>
            <pc:docMk/>
            <pc:sldMk cId="0" sldId="283"/>
            <ac:spMk id="18" creationId="{057B173A-D8D1-964D-B07F-451A4F2F7FA1}"/>
          </ac:spMkLst>
        </pc:spChg>
        <pc:spChg chg="mod">
          <ac:chgData name="Arthur Schaus" userId="8a8f51a0df241ec1" providerId="LiveId" clId="{75058D63-9ADB-9F4F-A1E2-678C27628942}" dt="2022-10-11T12:36:59.079" v="400" actId="167"/>
          <ac:spMkLst>
            <pc:docMk/>
            <pc:sldMk cId="0" sldId="283"/>
            <ac:spMk id="1721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0:51.639" v="372" actId="20577"/>
          <ac:spMkLst>
            <pc:docMk/>
            <pc:sldMk cId="0" sldId="283"/>
            <ac:spMk id="1727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0:41.061" v="362" actId="14100"/>
          <ac:spMkLst>
            <pc:docMk/>
            <pc:sldMk cId="0" sldId="283"/>
            <ac:spMk id="1729" creationId="{00000000-0000-0000-0000-000000000000}"/>
          </ac:spMkLst>
        </pc:spChg>
        <pc:spChg chg="del">
          <ac:chgData name="Arthur Schaus" userId="8a8f51a0df241ec1" providerId="LiveId" clId="{75058D63-9ADB-9F4F-A1E2-678C27628942}" dt="2022-10-11T12:30:55.809" v="373" actId="478"/>
          <ac:spMkLst>
            <pc:docMk/>
            <pc:sldMk cId="0" sldId="283"/>
            <ac:spMk id="1730" creationId="{00000000-0000-0000-0000-000000000000}"/>
          </ac:spMkLst>
        </pc:spChg>
        <pc:spChg chg="del">
          <ac:chgData name="Arthur Schaus" userId="8a8f51a0df241ec1" providerId="LiveId" clId="{75058D63-9ADB-9F4F-A1E2-678C27628942}" dt="2022-10-11T12:30:55.809" v="373" actId="478"/>
          <ac:spMkLst>
            <pc:docMk/>
            <pc:sldMk cId="0" sldId="283"/>
            <ac:spMk id="1731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6:59.079" v="400" actId="167"/>
          <ac:spMkLst>
            <pc:docMk/>
            <pc:sldMk cId="0" sldId="283"/>
            <ac:spMk id="1740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6:59.079" v="400" actId="167"/>
          <ac:spMkLst>
            <pc:docMk/>
            <pc:sldMk cId="0" sldId="283"/>
            <ac:spMk id="1741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6:59.079" v="400" actId="167"/>
          <ac:spMkLst>
            <pc:docMk/>
            <pc:sldMk cId="0" sldId="283"/>
            <ac:spMk id="1744" creationId="{00000000-0000-0000-0000-000000000000}"/>
          </ac:spMkLst>
        </pc:spChg>
        <pc:grpChg chg="mod">
          <ac:chgData name="Arthur Schaus" userId="8a8f51a0df241ec1" providerId="LiveId" clId="{75058D63-9ADB-9F4F-A1E2-678C27628942}" dt="2022-10-11T12:36:59.079" v="400" actId="167"/>
          <ac:grpSpMkLst>
            <pc:docMk/>
            <pc:sldMk cId="0" sldId="283"/>
            <ac:grpSpMk id="1722" creationId="{00000000-0000-0000-0000-000000000000}"/>
          </ac:grpSpMkLst>
        </pc:grpChg>
        <pc:grpChg chg="mod">
          <ac:chgData name="Arthur Schaus" userId="8a8f51a0df241ec1" providerId="LiveId" clId="{75058D63-9ADB-9F4F-A1E2-678C27628942}" dt="2022-10-11T12:36:59.079" v="400" actId="167"/>
          <ac:grpSpMkLst>
            <pc:docMk/>
            <pc:sldMk cId="0" sldId="283"/>
            <ac:grpSpMk id="1726" creationId="{00000000-0000-0000-0000-000000000000}"/>
          </ac:grpSpMkLst>
        </pc:grpChg>
        <pc:grpChg chg="del">
          <ac:chgData name="Arthur Schaus" userId="8a8f51a0df241ec1" providerId="LiveId" clId="{75058D63-9ADB-9F4F-A1E2-678C27628942}" dt="2022-10-11T12:30:55.809" v="373" actId="478"/>
          <ac:grpSpMkLst>
            <pc:docMk/>
            <pc:sldMk cId="0" sldId="283"/>
            <ac:grpSpMk id="1732" creationId="{00000000-0000-0000-0000-000000000000}"/>
          </ac:grpSpMkLst>
        </pc:grpChg>
        <pc:grpChg chg="del">
          <ac:chgData name="Arthur Schaus" userId="8a8f51a0df241ec1" providerId="LiveId" clId="{75058D63-9ADB-9F4F-A1E2-678C27628942}" dt="2022-10-11T12:30:55.809" v="373" actId="478"/>
          <ac:grpSpMkLst>
            <pc:docMk/>
            <pc:sldMk cId="0" sldId="283"/>
            <ac:grpSpMk id="1735" creationId="{00000000-0000-0000-0000-000000000000}"/>
          </ac:grpSpMkLst>
        </pc:grpChg>
        <pc:grpChg chg="del">
          <ac:chgData name="Arthur Schaus" userId="8a8f51a0df241ec1" providerId="LiveId" clId="{75058D63-9ADB-9F4F-A1E2-678C27628942}" dt="2022-10-11T12:30:55.809" v="373" actId="478"/>
          <ac:grpSpMkLst>
            <pc:docMk/>
            <pc:sldMk cId="0" sldId="283"/>
            <ac:grpSpMk id="1745" creationId="{00000000-0000-0000-0000-000000000000}"/>
          </ac:grpSpMkLst>
        </pc:grpChg>
        <pc:grpChg chg="del">
          <ac:chgData name="Arthur Schaus" userId="8a8f51a0df241ec1" providerId="LiveId" clId="{75058D63-9ADB-9F4F-A1E2-678C27628942}" dt="2022-10-11T12:30:55.809" v="373" actId="478"/>
          <ac:grpSpMkLst>
            <pc:docMk/>
            <pc:sldMk cId="0" sldId="283"/>
            <ac:grpSpMk id="1748" creationId="{00000000-0000-0000-0000-000000000000}"/>
          </ac:grpSpMkLst>
        </pc:grpChg>
        <pc:picChg chg="mod modCrop">
          <ac:chgData name="Arthur Schaus" userId="8a8f51a0df241ec1" providerId="LiveId" clId="{75058D63-9ADB-9F4F-A1E2-678C27628942}" dt="2022-10-11T12:30:18.840" v="354" actId="14100"/>
          <ac:picMkLst>
            <pc:docMk/>
            <pc:sldMk cId="0" sldId="283"/>
            <ac:picMk id="6" creationId="{04F44212-64CA-ED54-DDAD-E781AC7C0235}"/>
          </ac:picMkLst>
        </pc:picChg>
        <pc:picChg chg="add mod">
          <ac:chgData name="Arthur Schaus" userId="8a8f51a0df241ec1" providerId="LiveId" clId="{75058D63-9ADB-9F4F-A1E2-678C27628942}" dt="2022-10-11T12:40:40.840" v="424" actId="1076"/>
          <ac:picMkLst>
            <pc:docMk/>
            <pc:sldMk cId="0" sldId="283"/>
            <ac:picMk id="19" creationId="{A989405E-F6E4-DA67-014B-8A43304D43A4}"/>
          </ac:picMkLst>
        </pc:picChg>
        <pc:picChg chg="add mod">
          <ac:chgData name="Arthur Schaus" userId="8a8f51a0df241ec1" providerId="LiveId" clId="{75058D63-9ADB-9F4F-A1E2-678C27628942}" dt="2022-10-11T12:40:40.840" v="424" actId="1076"/>
          <ac:picMkLst>
            <pc:docMk/>
            <pc:sldMk cId="0" sldId="283"/>
            <ac:picMk id="20" creationId="{C77D0D48-F72C-DFCB-2B53-EEB6128D4703}"/>
          </ac:picMkLst>
        </pc:picChg>
        <pc:picChg chg="add mod">
          <ac:chgData name="Arthur Schaus" userId="8a8f51a0df241ec1" providerId="LiveId" clId="{75058D63-9ADB-9F4F-A1E2-678C27628942}" dt="2022-10-11T12:40:40.840" v="424" actId="1076"/>
          <ac:picMkLst>
            <pc:docMk/>
            <pc:sldMk cId="0" sldId="283"/>
            <ac:picMk id="21" creationId="{86E33DA3-9209-4401-29D7-03ECAF77FC8D}"/>
          </ac:picMkLst>
        </pc:picChg>
        <pc:picChg chg="add mod">
          <ac:chgData name="Arthur Schaus" userId="8a8f51a0df241ec1" providerId="LiveId" clId="{75058D63-9ADB-9F4F-A1E2-678C27628942}" dt="2022-10-11T12:40:40.840" v="424" actId="1076"/>
          <ac:picMkLst>
            <pc:docMk/>
            <pc:sldMk cId="0" sldId="283"/>
            <ac:picMk id="22" creationId="{36D0BBCF-FD81-EE5C-53C7-6A189272E40F}"/>
          </ac:picMkLst>
        </pc:picChg>
        <pc:picChg chg="add mod">
          <ac:chgData name="Arthur Schaus" userId="8a8f51a0df241ec1" providerId="LiveId" clId="{75058D63-9ADB-9F4F-A1E2-678C27628942}" dt="2022-10-11T12:37:21.092" v="403" actId="1076"/>
          <ac:picMkLst>
            <pc:docMk/>
            <pc:sldMk cId="0" sldId="283"/>
            <ac:picMk id="1026" creationId="{F9CDC423-B17A-5BF2-FED3-32C162D5BACB}"/>
          </ac:picMkLst>
        </pc:picChg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4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5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6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7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8"/>
        </pc:sldMkLst>
      </pc:sldChg>
      <pc:sldChg chg="del">
        <pc:chgData name="Arthur Schaus" userId="8a8f51a0df241ec1" providerId="LiveId" clId="{75058D63-9ADB-9F4F-A1E2-678C27628942}" dt="2022-10-10T18:48:42.979" v="3" actId="2696"/>
        <pc:sldMkLst>
          <pc:docMk/>
          <pc:sldMk cId="0" sldId="289"/>
        </pc:sldMkLst>
      </pc:sldChg>
      <pc:sldChg chg="addSp modSp mod modNotesTx">
        <pc:chgData name="Arthur Schaus" userId="8a8f51a0df241ec1" providerId="LiveId" clId="{75058D63-9ADB-9F4F-A1E2-678C27628942}" dt="2022-10-11T12:05:28.190" v="327" actId="20577"/>
        <pc:sldMkLst>
          <pc:docMk/>
          <pc:sldMk cId="1871793511" sldId="290"/>
        </pc:sldMkLst>
        <pc:spChg chg="add 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2" creationId="{377F23C0-89FF-D8B9-B672-8033F183B5C0}"/>
          </ac:spMkLst>
        </pc:spChg>
        <pc:spChg chg="mod">
          <ac:chgData name="Arthur Schaus" userId="8a8f51a0df241ec1" providerId="LiveId" clId="{75058D63-9ADB-9F4F-A1E2-678C27628942}" dt="2022-10-10T17:54:33.059" v="1" actId="14100"/>
          <ac:spMkLst>
            <pc:docMk/>
            <pc:sldMk cId="1871793511" sldId="290"/>
            <ac:spMk id="5" creationId="{4891C70F-D780-06A7-EAFD-9582A829C717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8" creationId="{2949BD96-1095-F507-7E63-22C4CA678D20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9" creationId="{850F739A-7E81-2CCA-5B28-8048FE943E3B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0" creationId="{9756A8A9-546B-615C-4FEA-712BC43619E8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2" creationId="{2ABB5D79-0881-EEEB-72A3-598FDBEBA6A3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3" creationId="{9E3B2522-1B55-3238-FEB1-0F66E5009C9F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5" creationId="{E9EBAA1C-0D1A-EF4B-0A62-82B1E9BDC8B7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6" creationId="{6A5D4657-C7D7-7118-6D06-66155BB6FE70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8" creationId="{8DEE7DB4-AAE7-613F-778C-76D4271821A9}"/>
          </ac:spMkLst>
        </pc:spChg>
        <pc:spChg chg="mod">
          <ac:chgData name="Arthur Schaus" userId="8a8f51a0df241ec1" providerId="LiveId" clId="{75058D63-9ADB-9F4F-A1E2-678C27628942}" dt="2022-10-10T19:35:26.785" v="62" actId="1076"/>
          <ac:spMkLst>
            <pc:docMk/>
            <pc:sldMk cId="1871793511" sldId="290"/>
            <ac:spMk id="19" creationId="{A9B58D95-A01A-AFD5-934B-1970F4DEA8C7}"/>
          </ac:spMkLst>
        </pc:spChg>
        <pc:grpChg chg="add mod">
          <ac:chgData name="Arthur Schaus" userId="8a8f51a0df241ec1" providerId="LiveId" clId="{75058D63-9ADB-9F4F-A1E2-678C27628942}" dt="2022-10-10T19:35:26.785" v="62" actId="1076"/>
          <ac:grpSpMkLst>
            <pc:docMk/>
            <pc:sldMk cId="1871793511" sldId="290"/>
            <ac:grpSpMk id="6" creationId="{FECC3771-62A1-B205-7CB1-8F065AF522ED}"/>
          </ac:grpSpMkLst>
        </pc:grpChg>
        <pc:grpChg chg="add mod">
          <ac:chgData name="Arthur Schaus" userId="8a8f51a0df241ec1" providerId="LiveId" clId="{75058D63-9ADB-9F4F-A1E2-678C27628942}" dt="2022-10-10T19:35:26.785" v="62" actId="1076"/>
          <ac:grpSpMkLst>
            <pc:docMk/>
            <pc:sldMk cId="1871793511" sldId="290"/>
            <ac:grpSpMk id="11" creationId="{FB7718C8-FA4B-99B9-804A-142C8C433F98}"/>
          </ac:grpSpMkLst>
        </pc:grpChg>
        <pc:grpChg chg="add mod">
          <ac:chgData name="Arthur Schaus" userId="8a8f51a0df241ec1" providerId="LiveId" clId="{75058D63-9ADB-9F4F-A1E2-678C27628942}" dt="2022-10-10T19:35:26.785" v="62" actId="1076"/>
          <ac:grpSpMkLst>
            <pc:docMk/>
            <pc:sldMk cId="1871793511" sldId="290"/>
            <ac:grpSpMk id="14" creationId="{47EF11D8-34F7-91E2-9E99-FD099494F78D}"/>
          </ac:grpSpMkLst>
        </pc:grpChg>
        <pc:grpChg chg="add mod">
          <ac:chgData name="Arthur Schaus" userId="8a8f51a0df241ec1" providerId="LiveId" clId="{75058D63-9ADB-9F4F-A1E2-678C27628942}" dt="2022-10-10T19:35:26.785" v="62" actId="1076"/>
          <ac:grpSpMkLst>
            <pc:docMk/>
            <pc:sldMk cId="1871793511" sldId="290"/>
            <ac:grpSpMk id="17" creationId="{88875D23-FFB9-5D7A-D19A-EA8B366EC1BC}"/>
          </ac:grpSpMkLst>
        </pc:grpChg>
        <pc:graphicFrameChg chg="add mod">
          <ac:chgData name="Arthur Schaus" userId="8a8f51a0df241ec1" providerId="LiveId" clId="{75058D63-9ADB-9F4F-A1E2-678C27628942}" dt="2022-10-10T19:35:26.785" v="62" actId="1076"/>
          <ac:graphicFrameMkLst>
            <pc:docMk/>
            <pc:sldMk cId="1871793511" sldId="290"/>
            <ac:graphicFrameMk id="3" creationId="{20F2C313-A66B-5DF2-D00F-6F42328119D6}"/>
          </ac:graphicFrameMkLst>
        </pc:graphicFrameChg>
        <pc:picChg chg="add mod">
          <ac:chgData name="Arthur Schaus" userId="8a8f51a0df241ec1" providerId="LiveId" clId="{75058D63-9ADB-9F4F-A1E2-678C27628942}" dt="2022-10-10T19:35:26.785" v="62" actId="1076"/>
          <ac:picMkLst>
            <pc:docMk/>
            <pc:sldMk cId="1871793511" sldId="290"/>
            <ac:picMk id="20" creationId="{6904FAA0-3998-E0CF-8FAD-DC31A11EFD33}"/>
          </ac:picMkLst>
        </pc:picChg>
        <pc:cxnChg chg="mod">
          <ac:chgData name="Arthur Schaus" userId="8a8f51a0df241ec1" providerId="LiveId" clId="{75058D63-9ADB-9F4F-A1E2-678C27628942}" dt="2022-10-10T19:35:26.785" v="62" actId="1076"/>
          <ac:cxnSpMkLst>
            <pc:docMk/>
            <pc:sldMk cId="1871793511" sldId="290"/>
            <ac:cxnSpMk id="7" creationId="{AA48D1D1-F129-A9CE-4A7D-5C49DFFF7311}"/>
          </ac:cxnSpMkLst>
        </pc:cxnChg>
      </pc:sldChg>
      <pc:sldChg chg="modSp add del mod modTransition">
        <pc:chgData name="Arthur Schaus" userId="8a8f51a0df241ec1" providerId="LiveId" clId="{75058D63-9ADB-9F4F-A1E2-678C27628942}" dt="2022-10-10T19:48:01.902" v="134" actId="2696"/>
        <pc:sldMkLst>
          <pc:docMk/>
          <pc:sldMk cId="2178844047" sldId="291"/>
        </pc:sldMkLst>
        <pc:spChg chg="mod">
          <ac:chgData name="Arthur Schaus" userId="8a8f51a0df241ec1" providerId="LiveId" clId="{75058D63-9ADB-9F4F-A1E2-678C27628942}" dt="2022-10-10T19:47:55.511" v="133" actId="14100"/>
          <ac:spMkLst>
            <pc:docMk/>
            <pc:sldMk cId="2178844047" sldId="291"/>
            <ac:spMk id="2" creationId="{43EF47B5-2F4E-2F09-FF5E-97FB157B9588}"/>
          </ac:spMkLst>
        </pc:spChg>
        <pc:spChg chg="mod">
          <ac:chgData name="Arthur Schaus" userId="8a8f51a0df241ec1" providerId="LiveId" clId="{75058D63-9ADB-9F4F-A1E2-678C27628942}" dt="2022-10-10T19:46:58.347" v="105" actId="14100"/>
          <ac:spMkLst>
            <pc:docMk/>
            <pc:sldMk cId="2178844047" sldId="291"/>
            <ac:spMk id="5" creationId="{1112D093-1209-381E-5297-EE0F9D469CC5}"/>
          </ac:spMkLst>
        </pc:spChg>
        <pc:spChg chg="mod">
          <ac:chgData name="Arthur Schaus" userId="8a8f51a0df241ec1" providerId="LiveId" clId="{75058D63-9ADB-9F4F-A1E2-678C27628942}" dt="2022-10-10T19:45:28.245" v="102" actId="20577"/>
          <ac:spMkLst>
            <pc:docMk/>
            <pc:sldMk cId="2178844047" sldId="291"/>
            <ac:spMk id="626" creationId="{00000000-0000-0000-0000-000000000000}"/>
          </ac:spMkLst>
        </pc:spChg>
      </pc:sldChg>
      <pc:sldChg chg="addSp modSp add mod modTransition modNotesTx">
        <pc:chgData name="Arthur Schaus" userId="8a8f51a0df241ec1" providerId="LiveId" clId="{75058D63-9ADB-9F4F-A1E2-678C27628942}" dt="2022-10-11T13:06:16.289" v="478"/>
        <pc:sldMkLst>
          <pc:docMk/>
          <pc:sldMk cId="3504393618" sldId="291"/>
        </pc:sldMkLst>
        <pc:spChg chg="mod">
          <ac:chgData name="Arthur Schaus" userId="8a8f51a0df241ec1" providerId="LiveId" clId="{75058D63-9ADB-9F4F-A1E2-678C27628942}" dt="2022-10-11T12:45:17.698" v="440" actId="1076"/>
          <ac:spMkLst>
            <pc:docMk/>
            <pc:sldMk cId="3504393618" sldId="291"/>
            <ac:spMk id="2" creationId="{43EF47B5-2F4E-2F09-FF5E-97FB157B9588}"/>
          </ac:spMkLst>
        </pc:spChg>
        <pc:spChg chg="add mod">
          <ac:chgData name="Arthur Schaus" userId="8a8f51a0df241ec1" providerId="LiveId" clId="{75058D63-9ADB-9F4F-A1E2-678C27628942}" dt="2022-10-11T12:46:43.802" v="455" actId="14100"/>
          <ac:spMkLst>
            <pc:docMk/>
            <pc:sldMk cId="3504393618" sldId="291"/>
            <ac:spMk id="3" creationId="{4B251B91-CE96-9F86-9B58-3DE2280BE6FA}"/>
          </ac:spMkLst>
        </pc:spChg>
      </pc:sldChg>
      <pc:sldChg chg="add del">
        <pc:chgData name="Arthur Schaus" userId="8a8f51a0df241ec1" providerId="LiveId" clId="{75058D63-9ADB-9F4F-A1E2-678C27628942}" dt="2022-10-11T12:35:44.479" v="385" actId="2696"/>
        <pc:sldMkLst>
          <pc:docMk/>
          <pc:sldMk cId="163874360" sldId="292"/>
        </pc:sldMkLst>
      </pc:sldChg>
      <pc:sldChg chg="addSp delSp modSp add mod modTransition modNotesTx">
        <pc:chgData name="Arthur Schaus" userId="8a8f51a0df241ec1" providerId="LiveId" clId="{75058D63-9ADB-9F4F-A1E2-678C27628942}" dt="2022-10-11T12:44:19.082" v="439" actId="20577"/>
        <pc:sldMkLst>
          <pc:docMk/>
          <pc:sldMk cId="3450194839" sldId="292"/>
        </pc:sldMkLst>
        <pc:spChg chg="mod">
          <ac:chgData name="Arthur Schaus" userId="8a8f51a0df241ec1" providerId="LiveId" clId="{75058D63-9ADB-9F4F-A1E2-678C27628942}" dt="2022-10-11T12:38:04.794" v="408" actId="1076"/>
          <ac:spMkLst>
            <pc:docMk/>
            <pc:sldMk cId="3450194839" sldId="292"/>
            <ac:spMk id="2" creationId="{FE59C76C-DA02-5D0B-F32C-EDD9942A28AD}"/>
          </ac:spMkLst>
        </pc:spChg>
        <pc:spChg chg="del mod">
          <ac:chgData name="Arthur Schaus" userId="8a8f51a0df241ec1" providerId="LiveId" clId="{75058D63-9ADB-9F4F-A1E2-678C27628942}" dt="2022-10-11T12:38:55.686" v="413" actId="478"/>
          <ac:spMkLst>
            <pc:docMk/>
            <pc:sldMk cId="3450194839" sldId="292"/>
            <ac:spMk id="3" creationId="{002CF94C-DB32-EDFD-0EA7-A01E6DBB40D0}"/>
          </ac:spMkLst>
        </pc:spChg>
        <pc:spChg chg="add mod">
          <ac:chgData name="Arthur Schaus" userId="8a8f51a0df241ec1" providerId="LiveId" clId="{75058D63-9ADB-9F4F-A1E2-678C27628942}" dt="2022-10-11T12:39:00.853" v="415" actId="167"/>
          <ac:spMkLst>
            <pc:docMk/>
            <pc:sldMk cId="3450194839" sldId="292"/>
            <ac:spMk id="5" creationId="{64696D94-8D71-A33F-F404-EC3D2FA451C2}"/>
          </ac:spMkLst>
        </pc:spChg>
        <pc:spChg chg="mod">
          <ac:chgData name="Arthur Schaus" userId="8a8f51a0df241ec1" providerId="LiveId" clId="{75058D63-9ADB-9F4F-A1E2-678C27628942}" dt="2022-10-11T12:38:04.794" v="408" actId="1076"/>
          <ac:spMkLst>
            <pc:docMk/>
            <pc:sldMk cId="3450194839" sldId="292"/>
            <ac:spMk id="1721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8:04.794" v="408" actId="1076"/>
          <ac:spMkLst>
            <pc:docMk/>
            <pc:sldMk cId="3450194839" sldId="292"/>
            <ac:spMk id="1740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8:04.794" v="408" actId="1076"/>
          <ac:spMkLst>
            <pc:docMk/>
            <pc:sldMk cId="3450194839" sldId="292"/>
            <ac:spMk id="1741" creationId="{00000000-0000-0000-0000-000000000000}"/>
          </ac:spMkLst>
        </pc:spChg>
        <pc:spChg chg="mod">
          <ac:chgData name="Arthur Schaus" userId="8a8f51a0df241ec1" providerId="LiveId" clId="{75058D63-9ADB-9F4F-A1E2-678C27628942}" dt="2022-10-11T12:38:04.794" v="408" actId="1076"/>
          <ac:spMkLst>
            <pc:docMk/>
            <pc:sldMk cId="3450194839" sldId="292"/>
            <ac:spMk id="1744" creationId="{00000000-0000-0000-0000-000000000000}"/>
          </ac:spMkLst>
        </pc:spChg>
        <pc:grpChg chg="mod">
          <ac:chgData name="Arthur Schaus" userId="8a8f51a0df241ec1" providerId="LiveId" clId="{75058D63-9ADB-9F4F-A1E2-678C27628942}" dt="2022-10-11T12:38:04.794" v="408" actId="1076"/>
          <ac:grpSpMkLst>
            <pc:docMk/>
            <pc:sldMk cId="3450194839" sldId="292"/>
            <ac:grpSpMk id="1722" creationId="{00000000-0000-0000-0000-000000000000}"/>
          </ac:grpSpMkLst>
        </pc:grpChg>
        <pc:grpChg chg="mod">
          <ac:chgData name="Arthur Schaus" userId="8a8f51a0df241ec1" providerId="LiveId" clId="{75058D63-9ADB-9F4F-A1E2-678C27628942}" dt="2022-10-11T12:38:04.794" v="408" actId="1076"/>
          <ac:grpSpMkLst>
            <pc:docMk/>
            <pc:sldMk cId="3450194839" sldId="292"/>
            <ac:grpSpMk id="1726" creationId="{00000000-0000-0000-0000-000000000000}"/>
          </ac:grpSpMkLst>
        </pc:grpChg>
        <pc:picChg chg="mod">
          <ac:chgData name="Arthur Schaus" userId="8a8f51a0df241ec1" providerId="LiveId" clId="{75058D63-9ADB-9F4F-A1E2-678C27628942}" dt="2022-10-11T12:39:16.961" v="417" actId="1076"/>
          <ac:picMkLst>
            <pc:docMk/>
            <pc:sldMk cId="3450194839" sldId="292"/>
            <ac:picMk id="1026" creationId="{F9CDC423-B17A-5BF2-FED3-32C162D5BACB}"/>
          </ac:picMkLst>
        </pc:picChg>
      </pc:sldChg>
      <pc:sldChg chg="modSp add mod modNotesTx">
        <pc:chgData name="Arthur Schaus" userId="8a8f51a0df241ec1" providerId="LiveId" clId="{75058D63-9ADB-9F4F-A1E2-678C27628942}" dt="2022-10-11T12:54:30.958" v="468"/>
        <pc:sldMkLst>
          <pc:docMk/>
          <pc:sldMk cId="1805308238" sldId="293"/>
        </pc:sldMkLst>
        <pc:spChg chg="mod">
          <ac:chgData name="Arthur Schaus" userId="8a8f51a0df241ec1" providerId="LiveId" clId="{75058D63-9ADB-9F4F-A1E2-678C27628942}" dt="2022-10-11T12:46:54.706" v="457" actId="1076"/>
          <ac:spMkLst>
            <pc:docMk/>
            <pc:sldMk cId="1805308238" sldId="293"/>
            <ac:spMk id="2" creationId="{43EF47B5-2F4E-2F09-FF5E-97FB157B9588}"/>
          </ac:spMkLst>
        </pc:spChg>
        <pc:spChg chg="mod">
          <ac:chgData name="Arthur Schaus" userId="8a8f51a0df241ec1" providerId="LiveId" clId="{75058D63-9ADB-9F4F-A1E2-678C27628942}" dt="2022-10-11T12:47:42.898" v="463" actId="1076"/>
          <ac:spMkLst>
            <pc:docMk/>
            <pc:sldMk cId="1805308238" sldId="293"/>
            <ac:spMk id="3" creationId="{4B251B91-CE96-9F86-9B58-3DE2280BE6FA}"/>
          </ac:spMkLst>
        </pc:spChg>
      </pc:sldChg>
      <pc:sldChg chg="addSp delSp modSp add mod ord">
        <pc:chgData name="Arthur Schaus" userId="8a8f51a0df241ec1" providerId="LiveId" clId="{75058D63-9ADB-9F4F-A1E2-678C27628942}" dt="2022-10-11T13:19:55.841" v="517" actId="207"/>
        <pc:sldMkLst>
          <pc:docMk/>
          <pc:sldMk cId="564164910" sldId="294"/>
        </pc:sldMkLst>
        <pc:spChg chg="del">
          <ac:chgData name="Arthur Schaus" userId="8a8f51a0df241ec1" providerId="LiveId" clId="{75058D63-9ADB-9F4F-A1E2-678C27628942}" dt="2022-10-11T13:17:57.556" v="495" actId="478"/>
          <ac:spMkLst>
            <pc:docMk/>
            <pc:sldMk cId="564164910" sldId="294"/>
            <ac:spMk id="2" creationId="{43EF47B5-2F4E-2F09-FF5E-97FB157B9588}"/>
          </ac:spMkLst>
        </pc:spChg>
        <pc:spChg chg="add mod">
          <ac:chgData name="Arthur Schaus" userId="8a8f51a0df241ec1" providerId="LiveId" clId="{75058D63-9ADB-9F4F-A1E2-678C27628942}" dt="2022-10-11T13:19:55.841" v="517" actId="207"/>
          <ac:spMkLst>
            <pc:docMk/>
            <pc:sldMk cId="564164910" sldId="294"/>
            <ac:spMk id="3" creationId="{1AC6E023-5799-B8AD-91EA-B86BF2E688CB}"/>
          </ac:spMkLst>
        </pc:spChg>
        <pc:spChg chg="del">
          <ac:chgData name="Arthur Schaus" userId="8a8f51a0df241ec1" providerId="LiveId" clId="{75058D63-9ADB-9F4F-A1E2-678C27628942}" dt="2022-10-11T13:17:57.556" v="495" actId="478"/>
          <ac:spMkLst>
            <pc:docMk/>
            <pc:sldMk cId="564164910" sldId="294"/>
            <ac:spMk id="6" creationId="{3E642093-6901-2363-8DDD-8479EB18E9CA}"/>
          </ac:spMkLst>
        </pc:spChg>
        <pc:spChg chg="mod">
          <ac:chgData name="Arthur Schaus" userId="8a8f51a0df241ec1" providerId="LiveId" clId="{75058D63-9ADB-9F4F-A1E2-678C27628942}" dt="2022-10-11T13:17:50.862" v="494" actId="1076"/>
          <ac:spMkLst>
            <pc:docMk/>
            <pc:sldMk cId="564164910" sldId="294"/>
            <ac:spMk id="626" creationId="{00000000-0000-0000-0000-000000000000}"/>
          </ac:spMkLst>
        </pc:spChg>
        <pc:grpChg chg="del">
          <ac:chgData name="Arthur Schaus" userId="8a8f51a0df241ec1" providerId="LiveId" clId="{75058D63-9ADB-9F4F-A1E2-678C27628942}" dt="2022-10-11T13:17:57.556" v="495" actId="478"/>
          <ac:grpSpMkLst>
            <pc:docMk/>
            <pc:sldMk cId="564164910" sldId="294"/>
            <ac:grpSpMk id="599" creationId="{00000000-0000-0000-0000-000000000000}"/>
          </ac:grpSpMkLst>
        </pc:grpChg>
      </pc:sldChg>
      <pc:sldMasterChg chg="del delSldLayout">
        <pc:chgData name="Arthur Schaus" userId="8a8f51a0df241ec1" providerId="LiveId" clId="{75058D63-9ADB-9F4F-A1E2-678C27628942}" dt="2022-10-10T18:48:42.979" v="3" actId="2696"/>
        <pc:sldMasterMkLst>
          <pc:docMk/>
          <pc:sldMasterMk cId="0" sldId="2147483661"/>
        </pc:sldMasterMkLst>
        <pc:sldLayoutChg chg="del">
          <pc:chgData name="Arthur Schaus" userId="8a8f51a0df241ec1" providerId="LiveId" clId="{75058D63-9ADB-9F4F-A1E2-678C27628942}" dt="2022-10-10T18:48:42.979" v="3" actId="2696"/>
          <pc:sldLayoutMkLst>
            <pc:docMk/>
            <pc:sldMasterMk cId="0" sldId="2147483661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dd6c60b842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dd6c60b842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2 </a:t>
            </a:r>
            <a:r>
              <a:rPr lang="de-DE" dirty="0" err="1"/>
              <a:t>days</a:t>
            </a:r>
            <a:r>
              <a:rPr lang="de-DE" dirty="0"/>
              <a:t> after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became</a:t>
            </a:r>
            <a:r>
              <a:rPr lang="de-DE" dirty="0"/>
              <a:t> Prime Minister, </a:t>
            </a:r>
            <a:r>
              <a:rPr lang="de-DE" dirty="0" err="1"/>
              <a:t>the</a:t>
            </a:r>
            <a:r>
              <a:rPr lang="de-DE" dirty="0"/>
              <a:t> Queen </a:t>
            </a:r>
            <a:r>
              <a:rPr lang="de-DE" dirty="0" err="1"/>
              <a:t>died</a:t>
            </a:r>
            <a:r>
              <a:rPr lang="de-DE" dirty="0"/>
              <a:t>.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her </a:t>
            </a:r>
            <a:r>
              <a:rPr lang="de-DE" dirty="0" err="1"/>
              <a:t>speech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funeral, and not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authentically</a:t>
            </a:r>
            <a:r>
              <a:rPr lang="de-DE" dirty="0"/>
              <a:t>.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came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heavy </a:t>
            </a:r>
            <a:r>
              <a:rPr lang="de-DE" dirty="0" err="1"/>
              <a:t>criticism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55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dd6c60b842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dd6c60b842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99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a3fb9f80e_0_3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aa3fb9f80e_0_3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. This </a:t>
            </a:r>
            <a:r>
              <a:rPr lang="de-DE" dirty="0" err="1"/>
              <a:t>is</a:t>
            </a:r>
            <a:r>
              <a:rPr lang="de-DE" dirty="0"/>
              <a:t> Liz </a:t>
            </a:r>
            <a:r>
              <a:rPr lang="de-DE" dirty="0" err="1"/>
              <a:t>Truss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correct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Liz </a:t>
            </a:r>
            <a:r>
              <a:rPr lang="de-DE" dirty="0" err="1"/>
              <a:t>Truss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8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dd6c60b842_1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dd6c60b842_1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Elizabeth </a:t>
            </a:r>
            <a:r>
              <a:rPr lang="de-DE" dirty="0" err="1"/>
              <a:t>Truss</a:t>
            </a:r>
            <a:r>
              <a:rPr lang="de-DE" dirty="0"/>
              <a:t> also </a:t>
            </a:r>
            <a:r>
              <a:rPr lang="de-DE" dirty="0" err="1"/>
              <a:t>called</a:t>
            </a:r>
            <a:r>
              <a:rPr lang="de-DE" dirty="0"/>
              <a:t> Liz </a:t>
            </a:r>
            <a:r>
              <a:rPr lang="de-DE" dirty="0" err="1"/>
              <a:t>Truss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British </a:t>
            </a:r>
            <a:r>
              <a:rPr lang="de-DE" dirty="0" err="1"/>
              <a:t>politician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Conservative</a:t>
            </a:r>
            <a:r>
              <a:rPr lang="de-DE" dirty="0"/>
              <a:t> Party and Prime Minister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Kingdom </a:t>
            </a:r>
            <a:r>
              <a:rPr lang="de-DE" dirty="0" err="1"/>
              <a:t>since</a:t>
            </a:r>
            <a:r>
              <a:rPr lang="de-DE" dirty="0"/>
              <a:t> September 6. </a:t>
            </a:r>
            <a:r>
              <a:rPr lang="de-DE" dirty="0" err="1"/>
              <a:t>She</a:t>
            </a:r>
            <a:r>
              <a:rPr lang="de-DE" dirty="0"/>
              <a:t> was </a:t>
            </a:r>
            <a:r>
              <a:rPr lang="de-DE" dirty="0" err="1"/>
              <a:t>born</a:t>
            </a:r>
            <a:r>
              <a:rPr lang="de-DE" dirty="0"/>
              <a:t> in Oxford in 1975.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studied</a:t>
            </a:r>
            <a:r>
              <a:rPr lang="de-DE" dirty="0"/>
              <a:t> </a:t>
            </a:r>
            <a:r>
              <a:rPr lang="de-DE" dirty="0" err="1"/>
              <a:t>philosophy</a:t>
            </a:r>
            <a:r>
              <a:rPr lang="de-DE" dirty="0"/>
              <a:t>, </a:t>
            </a:r>
            <a:r>
              <a:rPr lang="de-DE" dirty="0" err="1"/>
              <a:t>politics</a:t>
            </a:r>
            <a:r>
              <a:rPr lang="de-DE" dirty="0"/>
              <a:t> and </a:t>
            </a:r>
            <a:r>
              <a:rPr lang="de-DE" dirty="0" err="1"/>
              <a:t>economics</a:t>
            </a:r>
            <a:r>
              <a:rPr lang="de-DE" dirty="0"/>
              <a:t> at Oxford University. In 2016 </a:t>
            </a:r>
            <a:r>
              <a:rPr lang="de-DE" dirty="0" err="1"/>
              <a:t>to</a:t>
            </a:r>
            <a:r>
              <a:rPr lang="de-DE" dirty="0"/>
              <a:t> 2017 </a:t>
            </a:r>
            <a:r>
              <a:rPr lang="de-DE" dirty="0" err="1"/>
              <a:t>she</a:t>
            </a:r>
            <a:r>
              <a:rPr lang="de-DE" dirty="0"/>
              <a:t> was Justice Minister </a:t>
            </a:r>
            <a:r>
              <a:rPr lang="de-DE" dirty="0" err="1"/>
              <a:t>then</a:t>
            </a:r>
            <a:r>
              <a:rPr lang="de-DE" dirty="0"/>
              <a:t> Chief </a:t>
            </a:r>
            <a:r>
              <a:rPr lang="de-DE" dirty="0" err="1"/>
              <a:t>Secretary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Treasury </a:t>
            </a:r>
            <a:r>
              <a:rPr lang="de-DE" dirty="0" err="1"/>
              <a:t>until</a:t>
            </a:r>
            <a:r>
              <a:rPr lang="de-DE" dirty="0"/>
              <a:t> 2019. </a:t>
            </a:r>
            <a:r>
              <a:rPr lang="de-DE" dirty="0" err="1"/>
              <a:t>From</a:t>
            </a:r>
            <a:r>
              <a:rPr lang="de-DE" dirty="0"/>
              <a:t> 2019 </a:t>
            </a:r>
            <a:r>
              <a:rPr lang="de-DE" dirty="0" err="1"/>
              <a:t>to</a:t>
            </a:r>
            <a:r>
              <a:rPr lang="de-DE" dirty="0"/>
              <a:t> 2022, </a:t>
            </a:r>
            <a:r>
              <a:rPr lang="de-DE" dirty="0" err="1"/>
              <a:t>she</a:t>
            </a:r>
            <a:r>
              <a:rPr lang="de-DE" dirty="0"/>
              <a:t> was Minister </a:t>
            </a:r>
            <a:r>
              <a:rPr lang="de-DE" dirty="0" err="1"/>
              <a:t>for</a:t>
            </a:r>
            <a:r>
              <a:rPr lang="de-DE" dirty="0"/>
              <a:t> Women and </a:t>
            </a:r>
            <a:r>
              <a:rPr lang="de-DE" dirty="0" err="1"/>
              <a:t>additionally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Secretary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Kingdom.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d0c651c67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dd0c651c67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election</a:t>
            </a:r>
            <a:r>
              <a:rPr lang="de-DE" dirty="0"/>
              <a:t> </a:t>
            </a:r>
            <a:r>
              <a:rPr lang="de-DE" dirty="0" err="1"/>
              <a:t>ended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september</a:t>
            </a:r>
            <a:r>
              <a:rPr lang="de-DE" dirty="0"/>
              <a:t> 2022.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narrowly</a:t>
            </a:r>
            <a:r>
              <a:rPr lang="de-DE" dirty="0"/>
              <a:t> </a:t>
            </a:r>
            <a:r>
              <a:rPr lang="de-DE" dirty="0" err="1"/>
              <a:t>won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57 </a:t>
            </a:r>
            <a:r>
              <a:rPr lang="de-DE" dirty="0" err="1"/>
              <a:t>percent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Rishi</a:t>
            </a:r>
            <a:r>
              <a:rPr lang="de-DE" dirty="0"/>
              <a:t> </a:t>
            </a:r>
            <a:r>
              <a:rPr lang="de-DE" dirty="0" err="1"/>
              <a:t>Sunak</a:t>
            </a:r>
            <a:r>
              <a:rPr lang="de-DE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dd6c60b842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dd6c60b842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Truss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her liberal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views</a:t>
            </a:r>
            <a:r>
              <a:rPr lang="de-DE" dirty="0"/>
              <a:t> and her support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trade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b="1" dirty="0" err="1"/>
              <a:t>urged</a:t>
            </a:r>
            <a:r>
              <a:rPr lang="de-DE" dirty="0"/>
              <a:t> Britain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on China and Russia. </a:t>
            </a:r>
            <a:r>
              <a:rPr lang="de-DE" dirty="0" err="1"/>
              <a:t>She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sanctions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countries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Brexit, but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apologized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opinion</a:t>
            </a:r>
            <a:r>
              <a:rPr lang="de-DE" dirty="0"/>
              <a:t> and </a:t>
            </a:r>
            <a:r>
              <a:rPr lang="de-DE" dirty="0" err="1"/>
              <a:t>said</a:t>
            </a:r>
            <a:r>
              <a:rPr lang="de-DE" dirty="0"/>
              <a:t> "I was </a:t>
            </a:r>
            <a:r>
              <a:rPr lang="de-DE" dirty="0" err="1"/>
              <a:t>wrong</a:t>
            </a:r>
            <a:r>
              <a:rPr lang="de-DE" dirty="0"/>
              <a:t> and I am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admit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 was </a:t>
            </a:r>
            <a:r>
              <a:rPr lang="de-DE" dirty="0" err="1"/>
              <a:t>wrong</a:t>
            </a:r>
            <a:r>
              <a:rPr lang="de-DE" dirty="0"/>
              <a:t>". </a:t>
            </a: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cooperates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EU, </a:t>
            </a:r>
            <a:r>
              <a:rPr lang="de-DE" dirty="0" err="1"/>
              <a:t>she</a:t>
            </a:r>
            <a:r>
              <a:rPr lang="de-DE" dirty="0"/>
              <a:t> still </a:t>
            </a:r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She</a:t>
            </a:r>
            <a:r>
              <a:rPr lang="de-DE" dirty="0"/>
              <a:t> also </a:t>
            </a:r>
            <a:r>
              <a:rPr lang="de-DE" dirty="0" err="1"/>
              <a:t>said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relieve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time.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dd6c60b842_1_2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dd6c60b842_1_2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satisfaction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Liz </a:t>
            </a:r>
            <a:r>
              <a:rPr lang="de-DE" dirty="0" err="1"/>
              <a:t>Truss</a:t>
            </a:r>
            <a:r>
              <a:rPr lang="de-DE" dirty="0"/>
              <a:t> and Boris Johnson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dd6c60b842_1_2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dd6c60b842_1_2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After just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in </a:t>
            </a:r>
            <a:r>
              <a:rPr lang="de-DE" dirty="0" err="1"/>
              <a:t>office</a:t>
            </a:r>
            <a:r>
              <a:rPr lang="de-DE" dirty="0"/>
              <a:t>, Liz </a:t>
            </a:r>
            <a:r>
              <a:rPr lang="de-DE" dirty="0" err="1"/>
              <a:t>Truss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unpopular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Boris Johnson </a:t>
            </a:r>
            <a:r>
              <a:rPr lang="de-DE" dirty="0" err="1"/>
              <a:t>ever</a:t>
            </a:r>
            <a:r>
              <a:rPr lang="de-DE" dirty="0"/>
              <a:t> was. I will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19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dd6c60b842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dd6c60b842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dd6c60b842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dd6c60b842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Lower </a:t>
            </a:r>
            <a:r>
              <a:rPr lang="de-DE" dirty="0" err="1"/>
              <a:t>taxes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rich</a:t>
            </a:r>
            <a:r>
              <a:rPr lang="de-DE" dirty="0"/>
              <a:t>,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debt</a:t>
            </a:r>
            <a:r>
              <a:rPr lang="de-DE" dirty="0"/>
              <a:t>: 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Liz </a:t>
            </a:r>
            <a:r>
              <a:rPr lang="de-DE" dirty="0" err="1"/>
              <a:t>Truss</a:t>
            </a:r>
            <a:r>
              <a:rPr lang="de-DE" dirty="0"/>
              <a:t>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her </a:t>
            </a:r>
            <a:r>
              <a:rPr lang="de-DE" dirty="0" err="1"/>
              <a:t>country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logic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according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Truss’s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government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cutting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personal and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corporate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tax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will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trigger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investment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boom and kick-start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British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economy</a:t>
            </a:r>
            <a:r>
              <a:rPr lang="de-D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As a </a:t>
            </a:r>
            <a:r>
              <a:rPr lang="de-DE" dirty="0" err="1"/>
              <a:t>result</a:t>
            </a:r>
            <a:r>
              <a:rPr lang="de-DE" dirty="0"/>
              <a:t>,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on </a:t>
            </a:r>
            <a:r>
              <a:rPr lang="de-DE" dirty="0" err="1"/>
              <a:t>loans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rising</a:t>
            </a:r>
            <a:r>
              <a:rPr lang="de-DE" dirty="0"/>
              <a:t>, and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will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0" i="0" dirty="0">
                <a:solidFill>
                  <a:srgbClr val="F1EFED"/>
                </a:solidFill>
                <a:effectLst/>
                <a:latin typeface="SpiegelSansUI"/>
              </a:rPr>
              <a:t>Kreditzinsen schießen in die Höhe, viele werden die Raten nicht mehr zahlen können.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43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240072"/>
            <a:ext cx="4114800" cy="22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562928"/>
            <a:ext cx="4114800" cy="3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z_Truss#Political_positions" TargetMode="External"/><Relationship Id="rId7" Type="http://schemas.openxmlformats.org/officeDocument/2006/relationships/hyperlink" Target="https://yougov.co.uk/topics/politics/articles-reports/2022/10/05/liz-truss-already-less-popular-boris-johnson-ever-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ition.cnn.com/2022/09/28/europe/uk-truss-crisis-labour-starmer-gbr-intl-cmd/index.html" TargetMode="External"/><Relationship Id="rId5" Type="http://schemas.openxmlformats.org/officeDocument/2006/relationships/hyperlink" Target="https://www.spiegel.de/wirtschaft/liz-truss-politik-stuerzt-grossbritannien-in-die-krise-millionen-briten-bangen-um-ihr-zuhause-a-e9a3db71-0e91-45f7-851e-791cf38cdc51" TargetMode="External"/><Relationship Id="rId4" Type="http://schemas.openxmlformats.org/officeDocument/2006/relationships/hyperlink" Target="https://de.wikipedia.org/wiki/Liz_Tru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6992470" y="1615621"/>
            <a:ext cx="4718350" cy="22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700" dirty="0">
                <a:solidFill>
                  <a:schemeClr val="dk1"/>
                </a:solidFill>
              </a:rPr>
              <a:t>Liz </a:t>
            </a:r>
            <a:r>
              <a:rPr lang="de-DE" sz="9700" dirty="0" err="1">
                <a:solidFill>
                  <a:schemeClr val="dk1"/>
                </a:solidFill>
              </a:rPr>
              <a:t>Truss</a:t>
            </a:r>
            <a:endParaRPr sz="9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700" dirty="0">
                <a:solidFill>
                  <a:schemeClr val="dk1"/>
                </a:solidFill>
              </a:rPr>
              <a:t>Prime Minister</a:t>
            </a:r>
            <a:endParaRPr sz="5700" dirty="0">
              <a:solidFill>
                <a:schemeClr val="dk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91C70F-D780-06A7-EAFD-9582A829C717}"/>
              </a:ext>
            </a:extLst>
          </p:cNvPr>
          <p:cNvSpPr/>
          <p:nvPr/>
        </p:nvSpPr>
        <p:spPr>
          <a:xfrm>
            <a:off x="6387050" y="168088"/>
            <a:ext cx="2756950" cy="4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iz Truss: Nothing is off the table in our response to Putin's aggression  towards Ukraine | News | The Times">
            <a:extLst>
              <a:ext uri="{FF2B5EF4-FFF2-40B4-BE49-F238E27FC236}">
                <a16:creationId xmlns:a16="http://schemas.microsoft.com/office/drawing/2014/main" id="{49C2C945-70AB-C279-7928-702D17C8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06" y="934571"/>
            <a:ext cx="4208929" cy="42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8;p16">
            <a:extLst>
              <a:ext uri="{FF2B5EF4-FFF2-40B4-BE49-F238E27FC236}">
                <a16:creationId xmlns:a16="http://schemas.microsoft.com/office/drawing/2014/main" id="{4B251B91-CE96-9F86-9B58-3DE2280BE6FA}"/>
              </a:ext>
            </a:extLst>
          </p:cNvPr>
          <p:cNvSpPr txBox="1"/>
          <p:nvPr/>
        </p:nvSpPr>
        <p:spPr>
          <a:xfrm>
            <a:off x="467730" y="2383747"/>
            <a:ext cx="6978900" cy="42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Speech at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funeral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of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Queen</a:t>
            </a:r>
            <a:endParaRPr sz="4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43EF47B5-2F4E-2F09-FF5E-97FB157B9588}"/>
              </a:ext>
            </a:extLst>
          </p:cNvPr>
          <p:cNvSpPr txBox="1"/>
          <p:nvPr/>
        </p:nvSpPr>
        <p:spPr>
          <a:xfrm>
            <a:off x="1708188" y="1655250"/>
            <a:ext cx="5694159" cy="42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Millions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fear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their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homes</a:t>
            </a:r>
            <a:endParaRPr sz="4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642093-6901-2363-8DDD-8479EB18E9CA}"/>
              </a:ext>
            </a:extLst>
          </p:cNvPr>
          <p:cNvSpPr/>
          <p:nvPr/>
        </p:nvSpPr>
        <p:spPr>
          <a:xfrm>
            <a:off x="8024025" y="788218"/>
            <a:ext cx="1148777" cy="430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7395825" y="754776"/>
            <a:ext cx="1290846" cy="3976281"/>
            <a:chOff x="7395825" y="754776"/>
            <a:chExt cx="1290846" cy="3976281"/>
          </a:xfrm>
        </p:grpSpPr>
        <p:sp>
          <p:nvSpPr>
            <p:cNvPr id="600" name="Google Shape;600;p23"/>
            <p:cNvSpPr/>
            <p:nvPr/>
          </p:nvSpPr>
          <p:spPr>
            <a:xfrm>
              <a:off x="7526402" y="903739"/>
              <a:ext cx="212720" cy="323717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1139" y="0"/>
                  </a:moveTo>
                  <a:lnTo>
                    <a:pt x="316" y="228"/>
                  </a:lnTo>
                  <a:lnTo>
                    <a:pt x="250" y="1791"/>
                  </a:lnTo>
                  <a:lnTo>
                    <a:pt x="1" y="3003"/>
                  </a:lnTo>
                  <a:lnTo>
                    <a:pt x="1102" y="3274"/>
                  </a:lnTo>
                  <a:lnTo>
                    <a:pt x="1425" y="2305"/>
                  </a:lnTo>
                  <a:lnTo>
                    <a:pt x="2152" y="1145"/>
                  </a:lnTo>
                  <a:lnTo>
                    <a:pt x="1975" y="323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7628016" y="754776"/>
              <a:ext cx="68996" cy="187509"/>
            </a:xfrm>
            <a:custGeom>
              <a:avLst/>
              <a:gdLst/>
              <a:ahLst/>
              <a:cxnLst/>
              <a:rect l="l" t="t" r="r" b="b"/>
              <a:pathLst>
                <a:path w="698" h="1897" extrusionOk="0">
                  <a:moveTo>
                    <a:pt x="524" y="0"/>
                  </a:moveTo>
                  <a:cubicBezTo>
                    <a:pt x="443" y="0"/>
                    <a:pt x="358" y="57"/>
                    <a:pt x="338" y="142"/>
                  </a:cubicBezTo>
                  <a:lnTo>
                    <a:pt x="22" y="1610"/>
                  </a:lnTo>
                  <a:cubicBezTo>
                    <a:pt x="8" y="1618"/>
                    <a:pt x="8" y="1625"/>
                    <a:pt x="8" y="1640"/>
                  </a:cubicBezTo>
                  <a:cubicBezTo>
                    <a:pt x="0" y="1764"/>
                    <a:pt x="96" y="1874"/>
                    <a:pt x="221" y="1896"/>
                  </a:cubicBezTo>
                  <a:cubicBezTo>
                    <a:pt x="225" y="1897"/>
                    <a:pt x="230" y="1897"/>
                    <a:pt x="235" y="1897"/>
                  </a:cubicBezTo>
                  <a:cubicBezTo>
                    <a:pt x="361" y="1897"/>
                    <a:pt x="463" y="1804"/>
                    <a:pt x="478" y="1684"/>
                  </a:cubicBezTo>
                  <a:lnTo>
                    <a:pt x="690" y="194"/>
                  </a:lnTo>
                  <a:cubicBezTo>
                    <a:pt x="698" y="105"/>
                    <a:pt x="646" y="25"/>
                    <a:pt x="551" y="3"/>
                  </a:cubicBezTo>
                  <a:cubicBezTo>
                    <a:pt x="542" y="1"/>
                    <a:pt x="533" y="0"/>
                    <a:pt x="524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672300" y="794117"/>
              <a:ext cx="76211" cy="159437"/>
            </a:xfrm>
            <a:custGeom>
              <a:avLst/>
              <a:gdLst/>
              <a:ahLst/>
              <a:cxnLst/>
              <a:rect l="l" t="t" r="r" b="b"/>
              <a:pathLst>
                <a:path w="771" h="1613" extrusionOk="0">
                  <a:moveTo>
                    <a:pt x="588" y="1"/>
                  </a:moveTo>
                  <a:cubicBezTo>
                    <a:pt x="510" y="1"/>
                    <a:pt x="437" y="53"/>
                    <a:pt x="419" y="126"/>
                  </a:cubicBezTo>
                  <a:lnTo>
                    <a:pt x="37" y="1300"/>
                  </a:lnTo>
                  <a:cubicBezTo>
                    <a:pt x="37" y="1315"/>
                    <a:pt x="37" y="1315"/>
                    <a:pt x="30" y="1322"/>
                  </a:cubicBezTo>
                  <a:cubicBezTo>
                    <a:pt x="0" y="1447"/>
                    <a:pt x="88" y="1579"/>
                    <a:pt x="213" y="1609"/>
                  </a:cubicBezTo>
                  <a:cubicBezTo>
                    <a:pt x="228" y="1611"/>
                    <a:pt x="242" y="1612"/>
                    <a:pt x="257" y="1612"/>
                  </a:cubicBezTo>
                  <a:cubicBezTo>
                    <a:pt x="372" y="1612"/>
                    <a:pt x="473" y="1536"/>
                    <a:pt x="499" y="1425"/>
                  </a:cubicBezTo>
                  <a:lnTo>
                    <a:pt x="756" y="214"/>
                  </a:lnTo>
                  <a:cubicBezTo>
                    <a:pt x="771" y="126"/>
                    <a:pt x="727" y="38"/>
                    <a:pt x="639" y="8"/>
                  </a:cubicBezTo>
                  <a:cubicBezTo>
                    <a:pt x="622" y="3"/>
                    <a:pt x="605" y="1"/>
                    <a:pt x="588" y="1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588873" y="881893"/>
              <a:ext cx="47249" cy="135121"/>
            </a:xfrm>
            <a:custGeom>
              <a:avLst/>
              <a:gdLst/>
              <a:ahLst/>
              <a:cxnLst/>
              <a:rect l="l" t="t" r="r" b="b"/>
              <a:pathLst>
                <a:path w="478" h="1367" extrusionOk="0">
                  <a:moveTo>
                    <a:pt x="236" y="1"/>
                  </a:moveTo>
                  <a:cubicBezTo>
                    <a:pt x="231" y="1"/>
                    <a:pt x="225" y="1"/>
                    <a:pt x="220" y="1"/>
                  </a:cubicBezTo>
                  <a:cubicBezTo>
                    <a:pt x="96" y="9"/>
                    <a:pt x="0" y="119"/>
                    <a:pt x="15" y="251"/>
                  </a:cubicBezTo>
                  <a:lnTo>
                    <a:pt x="88" y="1212"/>
                  </a:lnTo>
                  <a:cubicBezTo>
                    <a:pt x="96" y="1293"/>
                    <a:pt x="162" y="1366"/>
                    <a:pt x="250" y="1366"/>
                  </a:cubicBezTo>
                  <a:cubicBezTo>
                    <a:pt x="352" y="1366"/>
                    <a:pt x="433" y="1293"/>
                    <a:pt x="433" y="1205"/>
                  </a:cubicBezTo>
                  <a:lnTo>
                    <a:pt x="477" y="243"/>
                  </a:lnTo>
                  <a:cubicBezTo>
                    <a:pt x="477" y="229"/>
                    <a:pt x="477" y="221"/>
                    <a:pt x="470" y="214"/>
                  </a:cubicBezTo>
                  <a:cubicBezTo>
                    <a:pt x="463" y="87"/>
                    <a:pt x="361" y="1"/>
                    <a:pt x="236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552596" y="889010"/>
              <a:ext cx="42900" cy="111991"/>
            </a:xfrm>
            <a:custGeom>
              <a:avLst/>
              <a:gdLst/>
              <a:ahLst/>
              <a:cxnLst/>
              <a:rect l="l" t="t" r="r" b="b"/>
              <a:pathLst>
                <a:path w="434" h="1133" extrusionOk="0">
                  <a:moveTo>
                    <a:pt x="203" y="1"/>
                  </a:moveTo>
                  <a:cubicBezTo>
                    <a:pt x="194" y="1"/>
                    <a:pt x="185" y="1"/>
                    <a:pt x="176" y="3"/>
                  </a:cubicBezTo>
                  <a:cubicBezTo>
                    <a:pt x="73" y="25"/>
                    <a:pt x="0" y="120"/>
                    <a:pt x="22" y="223"/>
                  </a:cubicBezTo>
                  <a:lnTo>
                    <a:pt x="147" y="1016"/>
                  </a:lnTo>
                  <a:cubicBezTo>
                    <a:pt x="162" y="1089"/>
                    <a:pt x="220" y="1133"/>
                    <a:pt x="294" y="1133"/>
                  </a:cubicBezTo>
                  <a:cubicBezTo>
                    <a:pt x="382" y="1133"/>
                    <a:pt x="433" y="1067"/>
                    <a:pt x="433" y="986"/>
                  </a:cubicBezTo>
                  <a:lnTo>
                    <a:pt x="404" y="186"/>
                  </a:lnTo>
                  <a:cubicBezTo>
                    <a:pt x="404" y="179"/>
                    <a:pt x="396" y="171"/>
                    <a:pt x="396" y="157"/>
                  </a:cubicBezTo>
                  <a:cubicBezTo>
                    <a:pt x="383" y="70"/>
                    <a:pt x="296" y="1"/>
                    <a:pt x="203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620010" y="929538"/>
              <a:ext cx="124152" cy="100130"/>
            </a:xfrm>
            <a:custGeom>
              <a:avLst/>
              <a:gdLst/>
              <a:ahLst/>
              <a:cxnLst/>
              <a:rect l="l" t="t" r="r" b="b"/>
              <a:pathLst>
                <a:path w="1256" h="1013" extrusionOk="0">
                  <a:moveTo>
                    <a:pt x="225" y="0"/>
                  </a:moveTo>
                  <a:cubicBezTo>
                    <a:pt x="169" y="0"/>
                    <a:pt x="113" y="23"/>
                    <a:pt x="74" y="70"/>
                  </a:cubicBezTo>
                  <a:cubicBezTo>
                    <a:pt x="1" y="165"/>
                    <a:pt x="15" y="283"/>
                    <a:pt x="103" y="356"/>
                  </a:cubicBezTo>
                  <a:lnTo>
                    <a:pt x="838" y="958"/>
                  </a:lnTo>
                  <a:cubicBezTo>
                    <a:pt x="838" y="958"/>
                    <a:pt x="845" y="973"/>
                    <a:pt x="852" y="973"/>
                  </a:cubicBezTo>
                  <a:cubicBezTo>
                    <a:pt x="893" y="1000"/>
                    <a:pt x="939" y="1013"/>
                    <a:pt x="985" y="1013"/>
                  </a:cubicBezTo>
                  <a:cubicBezTo>
                    <a:pt x="1061" y="1013"/>
                    <a:pt x="1136" y="976"/>
                    <a:pt x="1183" y="907"/>
                  </a:cubicBezTo>
                  <a:cubicBezTo>
                    <a:pt x="1256" y="796"/>
                    <a:pt x="1227" y="650"/>
                    <a:pt x="1116" y="576"/>
                  </a:cubicBezTo>
                  <a:lnTo>
                    <a:pt x="338" y="33"/>
                  </a:lnTo>
                  <a:cubicBezTo>
                    <a:pt x="305" y="12"/>
                    <a:pt x="265" y="0"/>
                    <a:pt x="225" y="0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517011" y="1117742"/>
              <a:ext cx="153906" cy="62569"/>
            </a:xfrm>
            <a:custGeom>
              <a:avLst/>
              <a:gdLst/>
              <a:ahLst/>
              <a:cxnLst/>
              <a:rect l="l" t="t" r="r" b="b"/>
              <a:pathLst>
                <a:path w="1557" h="633" extrusionOk="0">
                  <a:moveTo>
                    <a:pt x="66" y="1"/>
                  </a:moveTo>
                  <a:lnTo>
                    <a:pt x="0" y="368"/>
                  </a:lnTo>
                  <a:lnTo>
                    <a:pt x="1490" y="632"/>
                  </a:lnTo>
                  <a:lnTo>
                    <a:pt x="1557" y="26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932762" y="2068948"/>
              <a:ext cx="351304" cy="494917"/>
            </a:xfrm>
            <a:custGeom>
              <a:avLst/>
              <a:gdLst/>
              <a:ahLst/>
              <a:cxnLst/>
              <a:rect l="l" t="t" r="r" b="b"/>
              <a:pathLst>
                <a:path w="3554" h="5007" extrusionOk="0">
                  <a:moveTo>
                    <a:pt x="0" y="1"/>
                  </a:moveTo>
                  <a:lnTo>
                    <a:pt x="360" y="5007"/>
                  </a:lnTo>
                  <a:lnTo>
                    <a:pt x="2753" y="4398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395825" y="1143937"/>
              <a:ext cx="571833" cy="1201362"/>
            </a:xfrm>
            <a:custGeom>
              <a:avLst/>
              <a:gdLst/>
              <a:ahLst/>
              <a:cxnLst/>
              <a:rect l="l" t="t" r="r" b="b"/>
              <a:pathLst>
                <a:path w="5785" h="12154" extrusionOk="0">
                  <a:moveTo>
                    <a:pt x="1182" y="0"/>
                  </a:moveTo>
                  <a:lnTo>
                    <a:pt x="59" y="5498"/>
                  </a:lnTo>
                  <a:cubicBezTo>
                    <a:pt x="1" y="5747"/>
                    <a:pt x="59" y="5997"/>
                    <a:pt x="184" y="6188"/>
                  </a:cubicBezTo>
                  <a:lnTo>
                    <a:pt x="206" y="6217"/>
                  </a:lnTo>
                  <a:lnTo>
                    <a:pt x="3766" y="11693"/>
                  </a:lnTo>
                  <a:cubicBezTo>
                    <a:pt x="3957" y="11991"/>
                    <a:pt x="4281" y="12153"/>
                    <a:pt x="4612" y="12153"/>
                  </a:cubicBezTo>
                  <a:cubicBezTo>
                    <a:pt x="4803" y="12153"/>
                    <a:pt x="4996" y="12099"/>
                    <a:pt x="5168" y="11987"/>
                  </a:cubicBezTo>
                  <a:cubicBezTo>
                    <a:pt x="5645" y="11686"/>
                    <a:pt x="5785" y="11047"/>
                    <a:pt x="5469" y="10585"/>
                  </a:cubicBezTo>
                  <a:lnTo>
                    <a:pt x="2298" y="5417"/>
                  </a:lnTo>
                  <a:lnTo>
                    <a:pt x="2783" y="272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234542" y="2070924"/>
              <a:ext cx="452128" cy="1075532"/>
            </a:xfrm>
            <a:custGeom>
              <a:avLst/>
              <a:gdLst/>
              <a:ahLst/>
              <a:cxnLst/>
              <a:rect l="l" t="t" r="r" b="b"/>
              <a:pathLst>
                <a:path w="4574" h="10881" extrusionOk="0">
                  <a:moveTo>
                    <a:pt x="1335" y="1"/>
                  </a:moveTo>
                  <a:cubicBezTo>
                    <a:pt x="1142" y="1"/>
                    <a:pt x="946" y="48"/>
                    <a:pt x="764" y="150"/>
                  </a:cubicBezTo>
                  <a:cubicBezTo>
                    <a:pt x="199" y="458"/>
                    <a:pt x="1" y="1185"/>
                    <a:pt x="309" y="1764"/>
                  </a:cubicBezTo>
                  <a:lnTo>
                    <a:pt x="2232" y="5427"/>
                  </a:lnTo>
                  <a:cubicBezTo>
                    <a:pt x="2401" y="5743"/>
                    <a:pt x="2438" y="6132"/>
                    <a:pt x="2313" y="6477"/>
                  </a:cubicBezTo>
                  <a:lnTo>
                    <a:pt x="1021" y="10345"/>
                  </a:lnTo>
                  <a:lnTo>
                    <a:pt x="2445" y="10881"/>
                  </a:lnTo>
                  <a:lnTo>
                    <a:pt x="4471" y="6183"/>
                  </a:lnTo>
                  <a:cubicBezTo>
                    <a:pt x="4567" y="5978"/>
                    <a:pt x="4574" y="5721"/>
                    <a:pt x="4471" y="5486"/>
                  </a:cubicBezTo>
                  <a:lnTo>
                    <a:pt x="4442" y="5413"/>
                  </a:lnTo>
                  <a:lnTo>
                    <a:pt x="2416" y="700"/>
                  </a:lnTo>
                  <a:cubicBezTo>
                    <a:pt x="2401" y="671"/>
                    <a:pt x="2387" y="641"/>
                    <a:pt x="2372" y="634"/>
                  </a:cubicBezTo>
                  <a:cubicBezTo>
                    <a:pt x="2165" y="231"/>
                    <a:pt x="1758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636517" y="2090101"/>
              <a:ext cx="153411" cy="245926"/>
            </a:xfrm>
            <a:custGeom>
              <a:avLst/>
              <a:gdLst/>
              <a:ahLst/>
              <a:cxnLst/>
              <a:rect l="l" t="t" r="r" b="b"/>
              <a:pathLst>
                <a:path w="1552" h="2488" extrusionOk="0">
                  <a:moveTo>
                    <a:pt x="57" y="1"/>
                  </a:moveTo>
                  <a:cubicBezTo>
                    <a:pt x="0" y="1"/>
                    <a:pt x="12" y="75"/>
                    <a:pt x="135" y="264"/>
                  </a:cubicBezTo>
                  <a:cubicBezTo>
                    <a:pt x="693" y="1130"/>
                    <a:pt x="1016" y="2488"/>
                    <a:pt x="1016" y="2488"/>
                  </a:cubicBezTo>
                  <a:lnTo>
                    <a:pt x="1551" y="2488"/>
                  </a:lnTo>
                  <a:lnTo>
                    <a:pt x="1316" y="924"/>
                  </a:lnTo>
                  <a:cubicBezTo>
                    <a:pt x="1316" y="924"/>
                    <a:pt x="25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15233" y="1492175"/>
              <a:ext cx="556610" cy="499266"/>
            </a:xfrm>
            <a:custGeom>
              <a:avLst/>
              <a:gdLst/>
              <a:ahLst/>
              <a:cxnLst/>
              <a:rect l="l" t="t" r="r" b="b"/>
              <a:pathLst>
                <a:path w="5631" h="5051" extrusionOk="0">
                  <a:moveTo>
                    <a:pt x="5381" y="4544"/>
                  </a:moveTo>
                  <a:lnTo>
                    <a:pt x="5369" y="4545"/>
                  </a:lnTo>
                  <a:lnTo>
                    <a:pt x="5369" y="4545"/>
                  </a:lnTo>
                  <a:cubicBezTo>
                    <a:pt x="5373" y="4548"/>
                    <a:pt x="5376" y="4549"/>
                    <a:pt x="5378" y="4549"/>
                  </a:cubicBezTo>
                  <a:cubicBezTo>
                    <a:pt x="5381" y="4549"/>
                    <a:pt x="5381" y="4548"/>
                    <a:pt x="5381" y="4544"/>
                  </a:cubicBezTo>
                  <a:close/>
                  <a:moveTo>
                    <a:pt x="1300" y="0"/>
                  </a:moveTo>
                  <a:cubicBezTo>
                    <a:pt x="1300" y="0"/>
                    <a:pt x="764" y="397"/>
                    <a:pt x="925" y="1336"/>
                  </a:cubicBezTo>
                  <a:cubicBezTo>
                    <a:pt x="1079" y="2268"/>
                    <a:pt x="331" y="2041"/>
                    <a:pt x="162" y="2657"/>
                  </a:cubicBezTo>
                  <a:cubicBezTo>
                    <a:pt x="0" y="3281"/>
                    <a:pt x="712" y="3186"/>
                    <a:pt x="389" y="3920"/>
                  </a:cubicBezTo>
                  <a:cubicBezTo>
                    <a:pt x="74" y="4661"/>
                    <a:pt x="477" y="5050"/>
                    <a:pt x="477" y="5050"/>
                  </a:cubicBezTo>
                  <a:lnTo>
                    <a:pt x="5369" y="4545"/>
                  </a:lnTo>
                  <a:lnTo>
                    <a:pt x="5369" y="4545"/>
                  </a:lnTo>
                  <a:cubicBezTo>
                    <a:pt x="5284" y="4489"/>
                    <a:pt x="4791" y="3874"/>
                    <a:pt x="5124" y="3355"/>
                  </a:cubicBezTo>
                  <a:cubicBezTo>
                    <a:pt x="5491" y="2775"/>
                    <a:pt x="5630" y="2254"/>
                    <a:pt x="5160" y="1615"/>
                  </a:cubicBezTo>
                  <a:cubicBezTo>
                    <a:pt x="4698" y="984"/>
                    <a:pt x="4625" y="433"/>
                    <a:pt x="4302" y="30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25447" y="1765685"/>
              <a:ext cx="348437" cy="415841"/>
            </a:xfrm>
            <a:custGeom>
              <a:avLst/>
              <a:gdLst/>
              <a:ahLst/>
              <a:cxnLst/>
              <a:rect l="l" t="t" r="r" b="b"/>
              <a:pathLst>
                <a:path w="3525" h="4207" extrusionOk="0">
                  <a:moveTo>
                    <a:pt x="2409" y="1"/>
                  </a:moveTo>
                  <a:lnTo>
                    <a:pt x="1161" y="96"/>
                  </a:lnTo>
                  <a:lnTo>
                    <a:pt x="1051" y="1623"/>
                  </a:lnTo>
                  <a:lnTo>
                    <a:pt x="1029" y="1931"/>
                  </a:lnTo>
                  <a:cubicBezTo>
                    <a:pt x="1029" y="1931"/>
                    <a:pt x="1029" y="1968"/>
                    <a:pt x="1021" y="2034"/>
                  </a:cubicBezTo>
                  <a:cubicBezTo>
                    <a:pt x="992" y="2291"/>
                    <a:pt x="941" y="2981"/>
                    <a:pt x="941" y="3025"/>
                  </a:cubicBezTo>
                  <a:lnTo>
                    <a:pt x="941" y="3083"/>
                  </a:lnTo>
                  <a:lnTo>
                    <a:pt x="1" y="3083"/>
                  </a:lnTo>
                  <a:cubicBezTo>
                    <a:pt x="8" y="3105"/>
                    <a:pt x="8" y="3164"/>
                    <a:pt x="23" y="3186"/>
                  </a:cubicBezTo>
                  <a:lnTo>
                    <a:pt x="23" y="3201"/>
                  </a:lnTo>
                  <a:cubicBezTo>
                    <a:pt x="45" y="3289"/>
                    <a:pt x="82" y="3370"/>
                    <a:pt x="140" y="3458"/>
                  </a:cubicBezTo>
                  <a:cubicBezTo>
                    <a:pt x="192" y="3539"/>
                    <a:pt x="251" y="3612"/>
                    <a:pt x="324" y="3685"/>
                  </a:cubicBezTo>
                  <a:cubicBezTo>
                    <a:pt x="397" y="3759"/>
                    <a:pt x="478" y="3825"/>
                    <a:pt x="574" y="3876"/>
                  </a:cubicBezTo>
                  <a:cubicBezTo>
                    <a:pt x="662" y="3935"/>
                    <a:pt x="764" y="3986"/>
                    <a:pt x="867" y="4030"/>
                  </a:cubicBezTo>
                  <a:lnTo>
                    <a:pt x="874" y="4030"/>
                  </a:lnTo>
                  <a:cubicBezTo>
                    <a:pt x="977" y="4082"/>
                    <a:pt x="1095" y="4118"/>
                    <a:pt x="1205" y="4140"/>
                  </a:cubicBezTo>
                  <a:cubicBezTo>
                    <a:pt x="1322" y="4170"/>
                    <a:pt x="1440" y="4192"/>
                    <a:pt x="1572" y="4199"/>
                  </a:cubicBezTo>
                  <a:cubicBezTo>
                    <a:pt x="1638" y="4206"/>
                    <a:pt x="1689" y="4206"/>
                    <a:pt x="1755" y="4206"/>
                  </a:cubicBezTo>
                  <a:cubicBezTo>
                    <a:pt x="1821" y="4206"/>
                    <a:pt x="1880" y="4206"/>
                    <a:pt x="1946" y="4199"/>
                  </a:cubicBezTo>
                  <a:cubicBezTo>
                    <a:pt x="2078" y="4192"/>
                    <a:pt x="2196" y="4170"/>
                    <a:pt x="2313" y="4140"/>
                  </a:cubicBezTo>
                  <a:cubicBezTo>
                    <a:pt x="2431" y="4118"/>
                    <a:pt x="2541" y="4082"/>
                    <a:pt x="2643" y="4030"/>
                  </a:cubicBezTo>
                  <a:lnTo>
                    <a:pt x="2651" y="4030"/>
                  </a:lnTo>
                  <a:cubicBezTo>
                    <a:pt x="2754" y="3986"/>
                    <a:pt x="2856" y="3942"/>
                    <a:pt x="2944" y="3876"/>
                  </a:cubicBezTo>
                  <a:cubicBezTo>
                    <a:pt x="3040" y="3817"/>
                    <a:pt x="3121" y="3751"/>
                    <a:pt x="3194" y="3678"/>
                  </a:cubicBezTo>
                  <a:cubicBezTo>
                    <a:pt x="3267" y="3605"/>
                    <a:pt x="3333" y="3531"/>
                    <a:pt x="3378" y="3450"/>
                  </a:cubicBezTo>
                  <a:lnTo>
                    <a:pt x="3378" y="3436"/>
                  </a:lnTo>
                  <a:cubicBezTo>
                    <a:pt x="3429" y="3355"/>
                    <a:pt x="3473" y="3274"/>
                    <a:pt x="3495" y="3179"/>
                  </a:cubicBezTo>
                  <a:lnTo>
                    <a:pt x="3495" y="3172"/>
                  </a:lnTo>
                  <a:lnTo>
                    <a:pt x="3524" y="3061"/>
                  </a:lnTo>
                  <a:lnTo>
                    <a:pt x="2688" y="3061"/>
                  </a:lnTo>
                  <a:lnTo>
                    <a:pt x="2688" y="3069"/>
                  </a:lnTo>
                  <a:cubicBezTo>
                    <a:pt x="2680" y="2922"/>
                    <a:pt x="2629" y="2386"/>
                    <a:pt x="2629" y="2386"/>
                  </a:cubicBezTo>
                  <a:lnTo>
                    <a:pt x="2541" y="1483"/>
                  </a:lnTo>
                  <a:lnTo>
                    <a:pt x="2541" y="1476"/>
                  </a:lnTo>
                  <a:lnTo>
                    <a:pt x="2533" y="1336"/>
                  </a:lnTo>
                  <a:lnTo>
                    <a:pt x="2409" y="1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25580" y="1897744"/>
              <a:ext cx="152522" cy="68994"/>
            </a:xfrm>
            <a:custGeom>
              <a:avLst/>
              <a:gdLst/>
              <a:ahLst/>
              <a:cxnLst/>
              <a:rect l="l" t="t" r="r" b="b"/>
              <a:pathLst>
                <a:path w="1543" h="698" extrusionOk="0">
                  <a:moveTo>
                    <a:pt x="45" y="0"/>
                  </a:moveTo>
                  <a:lnTo>
                    <a:pt x="23" y="287"/>
                  </a:lnTo>
                  <a:lnTo>
                    <a:pt x="8" y="595"/>
                  </a:lnTo>
                  <a:cubicBezTo>
                    <a:pt x="8" y="595"/>
                    <a:pt x="8" y="632"/>
                    <a:pt x="1" y="698"/>
                  </a:cubicBezTo>
                  <a:cubicBezTo>
                    <a:pt x="1007" y="602"/>
                    <a:pt x="1440" y="228"/>
                    <a:pt x="1520" y="147"/>
                  </a:cubicBezTo>
                  <a:lnTo>
                    <a:pt x="1542" y="133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EE7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881955" y="1409045"/>
              <a:ext cx="431074" cy="523187"/>
            </a:xfrm>
            <a:custGeom>
              <a:avLst/>
              <a:gdLst/>
              <a:ahLst/>
              <a:cxnLst/>
              <a:rect l="l" t="t" r="r" b="b"/>
              <a:pathLst>
                <a:path w="4361" h="5293" extrusionOk="0">
                  <a:moveTo>
                    <a:pt x="2175" y="0"/>
                  </a:moveTo>
                  <a:cubicBezTo>
                    <a:pt x="1310" y="0"/>
                    <a:pt x="515" y="613"/>
                    <a:pt x="302" y="1487"/>
                  </a:cubicBezTo>
                  <a:cubicBezTo>
                    <a:pt x="294" y="1517"/>
                    <a:pt x="287" y="1553"/>
                    <a:pt x="287" y="1575"/>
                  </a:cubicBezTo>
                  <a:cubicBezTo>
                    <a:pt x="1" y="2486"/>
                    <a:pt x="727" y="3932"/>
                    <a:pt x="1021" y="4460"/>
                  </a:cubicBezTo>
                  <a:cubicBezTo>
                    <a:pt x="1028" y="4467"/>
                    <a:pt x="1036" y="4489"/>
                    <a:pt x="1036" y="4497"/>
                  </a:cubicBezTo>
                  <a:cubicBezTo>
                    <a:pt x="1058" y="4541"/>
                    <a:pt x="1087" y="4577"/>
                    <a:pt x="1109" y="4622"/>
                  </a:cubicBezTo>
                  <a:cubicBezTo>
                    <a:pt x="1131" y="4644"/>
                    <a:pt x="1131" y="4658"/>
                    <a:pt x="1131" y="4658"/>
                  </a:cubicBezTo>
                  <a:cubicBezTo>
                    <a:pt x="1307" y="4915"/>
                    <a:pt x="1557" y="5121"/>
                    <a:pt x="1880" y="5223"/>
                  </a:cubicBezTo>
                  <a:cubicBezTo>
                    <a:pt x="2026" y="5270"/>
                    <a:pt x="2176" y="5292"/>
                    <a:pt x="2322" y="5292"/>
                  </a:cubicBezTo>
                  <a:cubicBezTo>
                    <a:pt x="2940" y="5292"/>
                    <a:pt x="3518" y="4901"/>
                    <a:pt x="3707" y="4284"/>
                  </a:cubicBezTo>
                  <a:cubicBezTo>
                    <a:pt x="3715" y="4255"/>
                    <a:pt x="3729" y="4232"/>
                    <a:pt x="3729" y="4210"/>
                  </a:cubicBezTo>
                  <a:cubicBezTo>
                    <a:pt x="3751" y="4093"/>
                    <a:pt x="3781" y="3976"/>
                    <a:pt x="3818" y="3865"/>
                  </a:cubicBezTo>
                  <a:cubicBezTo>
                    <a:pt x="4361" y="2089"/>
                    <a:pt x="4133" y="1561"/>
                    <a:pt x="4111" y="1531"/>
                  </a:cubicBezTo>
                  <a:cubicBezTo>
                    <a:pt x="3935" y="768"/>
                    <a:pt x="3311" y="137"/>
                    <a:pt x="2438" y="19"/>
                  </a:cubicBezTo>
                  <a:cubicBezTo>
                    <a:pt x="2350" y="6"/>
                    <a:pt x="2262" y="0"/>
                    <a:pt x="2175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868215" y="1402521"/>
              <a:ext cx="447779" cy="364738"/>
            </a:xfrm>
            <a:custGeom>
              <a:avLst/>
              <a:gdLst/>
              <a:ahLst/>
              <a:cxnLst/>
              <a:rect l="l" t="t" r="r" b="b"/>
              <a:pathLst>
                <a:path w="4530" h="3690" extrusionOk="0">
                  <a:moveTo>
                    <a:pt x="2406" y="1"/>
                  </a:moveTo>
                  <a:cubicBezTo>
                    <a:pt x="2284" y="1"/>
                    <a:pt x="2152" y="9"/>
                    <a:pt x="2011" y="26"/>
                  </a:cubicBezTo>
                  <a:cubicBezTo>
                    <a:pt x="786" y="188"/>
                    <a:pt x="455" y="1164"/>
                    <a:pt x="308" y="1663"/>
                  </a:cubicBezTo>
                  <a:cubicBezTo>
                    <a:pt x="0" y="2698"/>
                    <a:pt x="734" y="3689"/>
                    <a:pt x="734" y="3689"/>
                  </a:cubicBezTo>
                  <a:cubicBezTo>
                    <a:pt x="543" y="3293"/>
                    <a:pt x="573" y="2897"/>
                    <a:pt x="617" y="2676"/>
                  </a:cubicBezTo>
                  <a:cubicBezTo>
                    <a:pt x="646" y="2574"/>
                    <a:pt x="697" y="2463"/>
                    <a:pt x="793" y="2390"/>
                  </a:cubicBezTo>
                  <a:cubicBezTo>
                    <a:pt x="1028" y="2192"/>
                    <a:pt x="1380" y="2317"/>
                    <a:pt x="1637" y="2104"/>
                  </a:cubicBezTo>
                  <a:cubicBezTo>
                    <a:pt x="2102" y="1717"/>
                    <a:pt x="2000" y="1114"/>
                    <a:pt x="1973" y="989"/>
                  </a:cubicBezTo>
                  <a:lnTo>
                    <a:pt x="1973" y="989"/>
                  </a:lnTo>
                  <a:cubicBezTo>
                    <a:pt x="2189" y="1830"/>
                    <a:pt x="4287" y="2485"/>
                    <a:pt x="4287" y="2485"/>
                  </a:cubicBezTo>
                  <a:cubicBezTo>
                    <a:pt x="4287" y="2485"/>
                    <a:pt x="4529" y="1678"/>
                    <a:pt x="4140" y="1054"/>
                  </a:cubicBezTo>
                  <a:cubicBezTo>
                    <a:pt x="3802" y="501"/>
                    <a:pt x="3360" y="1"/>
                    <a:pt x="2406" y="1"/>
                  </a:cubicBez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15101" y="2068948"/>
              <a:ext cx="652393" cy="924497"/>
            </a:xfrm>
            <a:custGeom>
              <a:avLst/>
              <a:gdLst/>
              <a:ahLst/>
              <a:cxnLst/>
              <a:rect l="l" t="t" r="r" b="b"/>
              <a:pathLst>
                <a:path w="6600" h="9353" extrusionOk="0">
                  <a:moveTo>
                    <a:pt x="955" y="1"/>
                  </a:moveTo>
                  <a:lnTo>
                    <a:pt x="0" y="1373"/>
                  </a:lnTo>
                  <a:lnTo>
                    <a:pt x="778" y="6093"/>
                  </a:lnTo>
                  <a:lnTo>
                    <a:pt x="96" y="9352"/>
                  </a:lnTo>
                  <a:lnTo>
                    <a:pt x="96" y="9352"/>
                  </a:lnTo>
                  <a:lnTo>
                    <a:pt x="6085" y="9293"/>
                  </a:lnTo>
                  <a:lnTo>
                    <a:pt x="6599" y="1"/>
                  </a:lnTo>
                  <a:lnTo>
                    <a:pt x="5271" y="1"/>
                  </a:lnTo>
                  <a:lnTo>
                    <a:pt x="4008" y="3370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888479" y="2068948"/>
              <a:ext cx="226460" cy="411492"/>
            </a:xfrm>
            <a:custGeom>
              <a:avLst/>
              <a:gdLst/>
              <a:ahLst/>
              <a:cxnLst/>
              <a:rect l="l" t="t" r="r" b="b"/>
              <a:pathLst>
                <a:path w="2291" h="4163" extrusionOk="0">
                  <a:moveTo>
                    <a:pt x="265" y="1"/>
                  </a:moveTo>
                  <a:lnTo>
                    <a:pt x="15" y="588"/>
                  </a:lnTo>
                  <a:cubicBezTo>
                    <a:pt x="8" y="617"/>
                    <a:pt x="8" y="647"/>
                    <a:pt x="15" y="676"/>
                  </a:cubicBezTo>
                  <a:cubicBezTo>
                    <a:pt x="23" y="698"/>
                    <a:pt x="52" y="720"/>
                    <a:pt x="81" y="727"/>
                  </a:cubicBezTo>
                  <a:lnTo>
                    <a:pt x="404" y="823"/>
                  </a:lnTo>
                  <a:lnTo>
                    <a:pt x="412" y="771"/>
                  </a:lnTo>
                  <a:lnTo>
                    <a:pt x="404" y="830"/>
                  </a:lnTo>
                  <a:lnTo>
                    <a:pt x="45" y="1138"/>
                  </a:lnTo>
                  <a:cubicBezTo>
                    <a:pt x="1" y="1175"/>
                    <a:pt x="1" y="1241"/>
                    <a:pt x="23" y="1278"/>
                  </a:cubicBezTo>
                  <a:lnTo>
                    <a:pt x="2210" y="4148"/>
                  </a:lnTo>
                  <a:lnTo>
                    <a:pt x="2217" y="4163"/>
                  </a:lnTo>
                  <a:lnTo>
                    <a:pt x="2291" y="4104"/>
                  </a:lnTo>
                  <a:lnTo>
                    <a:pt x="2254" y="4060"/>
                  </a:lnTo>
                  <a:lnTo>
                    <a:pt x="96" y="1227"/>
                  </a:lnTo>
                  <a:lnTo>
                    <a:pt x="96" y="1212"/>
                  </a:lnTo>
                  <a:lnTo>
                    <a:pt x="456" y="904"/>
                  </a:lnTo>
                  <a:cubicBezTo>
                    <a:pt x="485" y="874"/>
                    <a:pt x="500" y="838"/>
                    <a:pt x="492" y="801"/>
                  </a:cubicBezTo>
                  <a:cubicBezTo>
                    <a:pt x="485" y="764"/>
                    <a:pt x="456" y="735"/>
                    <a:pt x="419" y="727"/>
                  </a:cubicBezTo>
                  <a:lnTo>
                    <a:pt x="96" y="639"/>
                  </a:lnTo>
                  <a:lnTo>
                    <a:pt x="89" y="683"/>
                  </a:lnTo>
                  <a:lnTo>
                    <a:pt x="96" y="625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8106931" y="2068948"/>
              <a:ext cx="230018" cy="743117"/>
            </a:xfrm>
            <a:custGeom>
              <a:avLst/>
              <a:gdLst/>
              <a:ahLst/>
              <a:cxnLst/>
              <a:rect l="l" t="t" r="r" b="b"/>
              <a:pathLst>
                <a:path w="2327" h="7518" extrusionOk="0">
                  <a:moveTo>
                    <a:pt x="1975" y="1"/>
                  </a:moveTo>
                  <a:lnTo>
                    <a:pt x="2239" y="625"/>
                  </a:lnTo>
                  <a:lnTo>
                    <a:pt x="2232" y="639"/>
                  </a:lnTo>
                  <a:lnTo>
                    <a:pt x="1909" y="727"/>
                  </a:lnTo>
                  <a:cubicBezTo>
                    <a:pt x="1872" y="735"/>
                    <a:pt x="1842" y="764"/>
                    <a:pt x="1835" y="801"/>
                  </a:cubicBezTo>
                  <a:cubicBezTo>
                    <a:pt x="1828" y="838"/>
                    <a:pt x="1835" y="874"/>
                    <a:pt x="1864" y="904"/>
                  </a:cubicBezTo>
                  <a:lnTo>
                    <a:pt x="2224" y="1212"/>
                  </a:lnTo>
                  <a:lnTo>
                    <a:pt x="2224" y="1227"/>
                  </a:lnTo>
                  <a:lnTo>
                    <a:pt x="44" y="4060"/>
                  </a:lnTo>
                  <a:lnTo>
                    <a:pt x="0" y="4126"/>
                  </a:lnTo>
                  <a:lnTo>
                    <a:pt x="0" y="7517"/>
                  </a:lnTo>
                  <a:lnTo>
                    <a:pt x="95" y="7517"/>
                  </a:lnTo>
                  <a:lnTo>
                    <a:pt x="95" y="4148"/>
                  </a:lnTo>
                  <a:lnTo>
                    <a:pt x="2298" y="1278"/>
                  </a:lnTo>
                  <a:cubicBezTo>
                    <a:pt x="2320" y="1234"/>
                    <a:pt x="2312" y="1175"/>
                    <a:pt x="2276" y="1138"/>
                  </a:cubicBezTo>
                  <a:lnTo>
                    <a:pt x="1938" y="830"/>
                  </a:lnTo>
                  <a:lnTo>
                    <a:pt x="1938" y="823"/>
                  </a:lnTo>
                  <a:lnTo>
                    <a:pt x="2254" y="727"/>
                  </a:lnTo>
                  <a:cubicBezTo>
                    <a:pt x="2283" y="720"/>
                    <a:pt x="2312" y="698"/>
                    <a:pt x="2320" y="676"/>
                  </a:cubicBezTo>
                  <a:cubicBezTo>
                    <a:pt x="2327" y="647"/>
                    <a:pt x="2327" y="617"/>
                    <a:pt x="2320" y="588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23535" y="2846775"/>
              <a:ext cx="1090584" cy="1884282"/>
            </a:xfrm>
            <a:custGeom>
              <a:avLst/>
              <a:gdLst/>
              <a:ahLst/>
              <a:cxnLst/>
              <a:rect l="l" t="t" r="r" b="b"/>
              <a:pathLst>
                <a:path w="11033" h="19063" extrusionOk="0">
                  <a:moveTo>
                    <a:pt x="0" y="0"/>
                  </a:moveTo>
                  <a:lnTo>
                    <a:pt x="30" y="639"/>
                  </a:lnTo>
                  <a:lnTo>
                    <a:pt x="59" y="1263"/>
                  </a:lnTo>
                  <a:lnTo>
                    <a:pt x="235" y="5307"/>
                  </a:lnTo>
                  <a:lnTo>
                    <a:pt x="573" y="13404"/>
                  </a:lnTo>
                  <a:lnTo>
                    <a:pt x="617" y="19063"/>
                  </a:lnTo>
                  <a:lnTo>
                    <a:pt x="10416" y="19063"/>
                  </a:lnTo>
                  <a:lnTo>
                    <a:pt x="10460" y="13404"/>
                  </a:lnTo>
                  <a:lnTo>
                    <a:pt x="10805" y="5307"/>
                  </a:lnTo>
                  <a:lnTo>
                    <a:pt x="10974" y="1263"/>
                  </a:lnTo>
                  <a:lnTo>
                    <a:pt x="11004" y="639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96221" y="3091322"/>
              <a:ext cx="745211" cy="1522213"/>
            </a:xfrm>
            <a:custGeom>
              <a:avLst/>
              <a:gdLst/>
              <a:ahLst/>
              <a:cxnLst/>
              <a:rect l="l" t="t" r="r" b="b"/>
              <a:pathLst>
                <a:path w="7539" h="15400" extrusionOk="0">
                  <a:moveTo>
                    <a:pt x="0" y="0"/>
                  </a:moveTo>
                  <a:lnTo>
                    <a:pt x="492" y="11524"/>
                  </a:lnTo>
                  <a:lnTo>
                    <a:pt x="522" y="15400"/>
                  </a:lnTo>
                  <a:lnTo>
                    <a:pt x="7018" y="15400"/>
                  </a:lnTo>
                  <a:lnTo>
                    <a:pt x="7047" y="11524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485775" y="2782920"/>
              <a:ext cx="1157405" cy="127115"/>
            </a:xfrm>
            <a:custGeom>
              <a:avLst/>
              <a:gdLst/>
              <a:ahLst/>
              <a:cxnLst/>
              <a:rect l="l" t="t" r="r" b="b"/>
              <a:pathLst>
                <a:path w="11709" h="1286" extrusionOk="0">
                  <a:moveTo>
                    <a:pt x="184" y="1"/>
                  </a:moveTo>
                  <a:cubicBezTo>
                    <a:pt x="82" y="1"/>
                    <a:pt x="1" y="103"/>
                    <a:pt x="1" y="213"/>
                  </a:cubicBezTo>
                  <a:lnTo>
                    <a:pt x="1" y="1072"/>
                  </a:lnTo>
                  <a:cubicBezTo>
                    <a:pt x="1" y="1197"/>
                    <a:pt x="82" y="1285"/>
                    <a:pt x="184" y="1285"/>
                  </a:cubicBezTo>
                  <a:lnTo>
                    <a:pt x="11525" y="1285"/>
                  </a:lnTo>
                  <a:cubicBezTo>
                    <a:pt x="11628" y="1285"/>
                    <a:pt x="11709" y="1197"/>
                    <a:pt x="11709" y="1072"/>
                  </a:cubicBezTo>
                  <a:lnTo>
                    <a:pt x="11709" y="213"/>
                  </a:lnTo>
                  <a:cubicBezTo>
                    <a:pt x="11709" y="103"/>
                    <a:pt x="11628" y="8"/>
                    <a:pt x="1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526402" y="2909938"/>
              <a:ext cx="1084851" cy="61679"/>
            </a:xfrm>
            <a:custGeom>
              <a:avLst/>
              <a:gdLst/>
              <a:ahLst/>
              <a:cxnLst/>
              <a:rect l="l" t="t" r="r" b="b"/>
              <a:pathLst>
                <a:path w="10975" h="624" extrusionOk="0">
                  <a:moveTo>
                    <a:pt x="1" y="0"/>
                  </a:moveTo>
                  <a:lnTo>
                    <a:pt x="30" y="624"/>
                  </a:lnTo>
                  <a:lnTo>
                    <a:pt x="10945" y="624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971214" y="2739427"/>
              <a:ext cx="185833" cy="43591"/>
            </a:xfrm>
            <a:custGeom>
              <a:avLst/>
              <a:gdLst/>
              <a:ahLst/>
              <a:cxnLst/>
              <a:rect l="l" t="t" r="r" b="b"/>
              <a:pathLst>
                <a:path w="1880" h="441" extrusionOk="0">
                  <a:moveTo>
                    <a:pt x="382" y="0"/>
                  </a:moveTo>
                  <a:cubicBezTo>
                    <a:pt x="169" y="0"/>
                    <a:pt x="0" y="176"/>
                    <a:pt x="0" y="389"/>
                  </a:cubicBezTo>
                  <a:lnTo>
                    <a:pt x="0" y="441"/>
                  </a:lnTo>
                  <a:lnTo>
                    <a:pt x="1880" y="441"/>
                  </a:lnTo>
                  <a:lnTo>
                    <a:pt x="1880" y="389"/>
                  </a:lnTo>
                  <a:cubicBezTo>
                    <a:pt x="1880" y="176"/>
                    <a:pt x="1703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8064031" y="2464435"/>
              <a:ext cx="99" cy="296832"/>
            </a:xfrm>
            <a:custGeom>
              <a:avLst/>
              <a:gdLst/>
              <a:ahLst/>
              <a:cxnLst/>
              <a:rect l="l" t="t" r="r" b="b"/>
              <a:pathLst>
                <a:path w="1" h="3003" fill="none" extrusionOk="0">
                  <a:moveTo>
                    <a:pt x="1" y="3002"/>
                  </a:moveTo>
                  <a:lnTo>
                    <a:pt x="1" y="0"/>
                  </a:lnTo>
                </a:path>
              </a:pathLst>
            </a:custGeom>
            <a:solidFill>
              <a:schemeClr val="accent6"/>
            </a:solidFill>
            <a:ln w="5700" cap="flat" cmpd="sng">
              <a:solidFill>
                <a:srgbClr val="FFFFFF"/>
              </a:solidFill>
              <a:prstDash val="solid"/>
              <a:miter lim="73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007491" y="2407103"/>
              <a:ext cx="113971" cy="114759"/>
            </a:xfrm>
            <a:custGeom>
              <a:avLst/>
              <a:gdLst/>
              <a:ahLst/>
              <a:cxnLst/>
              <a:rect l="l" t="t" r="r" b="b"/>
              <a:pathLst>
                <a:path w="1153" h="1161" extrusionOk="0">
                  <a:moveTo>
                    <a:pt x="573" y="0"/>
                  </a:moveTo>
                  <a:cubicBezTo>
                    <a:pt x="257" y="0"/>
                    <a:pt x="0" y="265"/>
                    <a:pt x="0" y="580"/>
                  </a:cubicBezTo>
                  <a:cubicBezTo>
                    <a:pt x="0" y="903"/>
                    <a:pt x="257" y="1160"/>
                    <a:pt x="573" y="1160"/>
                  </a:cubicBezTo>
                  <a:cubicBezTo>
                    <a:pt x="896" y="1160"/>
                    <a:pt x="1153" y="903"/>
                    <a:pt x="1153" y="580"/>
                  </a:cubicBezTo>
                  <a:cubicBezTo>
                    <a:pt x="1153" y="265"/>
                    <a:pt x="896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SCANDALS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30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C6E023-5799-B8AD-91EA-B86BF2E688CB}"/>
              </a:ext>
            </a:extLst>
          </p:cNvPr>
          <p:cNvSpPr txBox="1"/>
          <p:nvPr/>
        </p:nvSpPr>
        <p:spPr>
          <a:xfrm>
            <a:off x="626533" y="1039831"/>
            <a:ext cx="543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A7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https://en.wikipedia.org/wiki/Liz_Truss#Political_positions</a:t>
            </a:r>
            <a:r>
              <a:rPr lang="de-DE" sz="1800" dirty="0">
                <a:solidFill>
                  <a:srgbClr val="002A7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A7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https://de.wikipedia.org/wiki/Liz_Truss</a:t>
            </a:r>
            <a:r>
              <a:rPr lang="de-DE" sz="1800" dirty="0">
                <a:solidFill>
                  <a:srgbClr val="002A7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A7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https://www.spiegel.de/wirtschaft/liz-truss-politik-stuerzt-grossbritannien-in-die-krise-millionen-briten-bangen-um-ihr-zuhause-a-e9a3db71-0e91-45f7-851e-791cf38cdc51</a:t>
            </a:r>
            <a:r>
              <a:rPr lang="de-DE" sz="1800" dirty="0">
                <a:solidFill>
                  <a:srgbClr val="002A7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A7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https://edition.cnn.com/2022/09/28/europe/uk-truss-crisis-labour-starmer-gbr-intl-cmd/index.html</a:t>
            </a:r>
            <a:r>
              <a:rPr lang="de-DE" sz="1800" dirty="0">
                <a:solidFill>
                  <a:srgbClr val="002A7C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2A7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https://yougov.co.uk/topics/politics/articles-reports/2022/10/05/liz-truss-already-less-popular-boris-johnson-ever-</a:t>
            </a:r>
            <a:r>
              <a:rPr lang="de-DE" sz="1800" dirty="0">
                <a:solidFill>
                  <a:srgbClr val="002A7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16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919178" y="1469700"/>
            <a:ext cx="4718350" cy="22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700" dirty="0">
                <a:solidFill>
                  <a:schemeClr val="dk1"/>
                </a:solidFill>
              </a:rPr>
              <a:t>Liz </a:t>
            </a:r>
            <a:r>
              <a:rPr lang="de-DE" sz="9700" dirty="0" err="1">
                <a:solidFill>
                  <a:schemeClr val="dk1"/>
                </a:solidFill>
              </a:rPr>
              <a:t>Truss</a:t>
            </a:r>
            <a:endParaRPr sz="9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700" dirty="0">
                <a:solidFill>
                  <a:schemeClr val="dk1"/>
                </a:solidFill>
              </a:rPr>
              <a:t>Prime Minister</a:t>
            </a:r>
            <a:endParaRPr sz="5700" dirty="0">
              <a:solidFill>
                <a:schemeClr val="dk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91C70F-D780-06A7-EAFD-9582A829C717}"/>
              </a:ext>
            </a:extLst>
          </p:cNvPr>
          <p:cNvSpPr/>
          <p:nvPr/>
        </p:nvSpPr>
        <p:spPr>
          <a:xfrm>
            <a:off x="7036066" y="254716"/>
            <a:ext cx="2107933" cy="4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iz Truss: Nothing is off the table in our response to Putin's aggression  towards Ukraine | News | The Times">
            <a:extLst>
              <a:ext uri="{FF2B5EF4-FFF2-40B4-BE49-F238E27FC236}">
                <a16:creationId xmlns:a16="http://schemas.microsoft.com/office/drawing/2014/main" id="{49C2C945-70AB-C279-7928-702D17C8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06" y="934571"/>
            <a:ext cx="4208929" cy="42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80;p25">
            <a:extLst>
              <a:ext uri="{FF2B5EF4-FFF2-40B4-BE49-F238E27FC236}">
                <a16:creationId xmlns:a16="http://schemas.microsoft.com/office/drawing/2014/main" id="{377F23C0-89FF-D8B9-B672-8033F183B5C0}"/>
              </a:ext>
            </a:extLst>
          </p:cNvPr>
          <p:cNvSpPr txBox="1">
            <a:spLocks/>
          </p:cNvSpPr>
          <p:nvPr/>
        </p:nvSpPr>
        <p:spPr>
          <a:xfrm>
            <a:off x="7036066" y="5576455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100" b="0" i="0" u="none" strike="noStrike" cap="none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ira Sans Extra Condensed SemiBold"/>
              <a:buNone/>
              <a:defRPr sz="52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ctr"/>
            <a:r>
              <a:rPr lang="de-DE"/>
              <a:t>BIOGRAPHY</a:t>
            </a:r>
            <a:endParaRPr lang="de-DE" dirty="0"/>
          </a:p>
        </p:txBody>
      </p:sp>
      <p:graphicFrame>
        <p:nvGraphicFramePr>
          <p:cNvPr id="3" name="Google Shape;681;p25">
            <a:extLst>
              <a:ext uri="{FF2B5EF4-FFF2-40B4-BE49-F238E27FC236}">
                <a16:creationId xmlns:a16="http://schemas.microsoft.com/office/drawing/2014/main" id="{20F2C313-A66B-5DF2-D00F-6F4232811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659529"/>
              </p:ext>
            </p:extLst>
          </p:nvPr>
        </p:nvGraphicFramePr>
        <p:xfrm>
          <a:off x="10159036" y="6212905"/>
          <a:ext cx="4114800" cy="2011560"/>
        </p:xfrm>
        <a:graphic>
          <a:graphicData uri="http://schemas.openxmlformats.org/drawingml/2006/table">
            <a:tbl>
              <a:tblPr>
                <a:noFill/>
                <a:tableStyleId>{EEBE55A6-934F-4152-84C1-4C68F95A4FF3}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Age</a:t>
                      </a:r>
                      <a:endParaRPr sz="2000" dirty="0">
                        <a:solidFill>
                          <a:schemeClr val="dk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47 – 26.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1975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l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Born in</a:t>
                      </a:r>
                      <a:endParaRPr sz="2000" dirty="0">
                        <a:solidFill>
                          <a:schemeClr val="l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Family</a:t>
                      </a:r>
                      <a:endParaRPr sz="2000" dirty="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Nurse and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mathematics</a:t>
                      </a:r>
                      <a:r>
                        <a:rPr lang="de-DE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professor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Studies</a:t>
                      </a:r>
                      <a:endParaRPr sz="2000" dirty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University of 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oogle Shape;682;p25">
            <a:extLst>
              <a:ext uri="{FF2B5EF4-FFF2-40B4-BE49-F238E27FC236}">
                <a16:creationId xmlns:a16="http://schemas.microsoft.com/office/drawing/2014/main" id="{FECC3771-62A1-B205-7CB1-8F065AF522ED}"/>
              </a:ext>
            </a:extLst>
          </p:cNvPr>
          <p:cNvGrpSpPr/>
          <p:nvPr/>
        </p:nvGrpSpPr>
        <p:grpSpPr>
          <a:xfrm>
            <a:off x="8060541" y="8840068"/>
            <a:ext cx="6197100" cy="220500"/>
            <a:chOff x="1473450" y="3673963"/>
            <a:chExt cx="6197100" cy="220500"/>
          </a:xfrm>
        </p:grpSpPr>
        <p:cxnSp>
          <p:nvCxnSpPr>
            <p:cNvPr id="7" name="Google Shape;683;p25">
              <a:extLst>
                <a:ext uri="{FF2B5EF4-FFF2-40B4-BE49-F238E27FC236}">
                  <a16:creationId xmlns:a16="http://schemas.microsoft.com/office/drawing/2014/main" id="{AA48D1D1-F129-A9CE-4A7D-5C49DFFF7311}"/>
                </a:ext>
              </a:extLst>
            </p:cNvPr>
            <p:cNvCxnSpPr/>
            <p:nvPr/>
          </p:nvCxnSpPr>
          <p:spPr>
            <a:xfrm>
              <a:off x="1473450" y="3780650"/>
              <a:ext cx="6197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8" name="Google Shape;684;p25">
              <a:extLst>
                <a:ext uri="{FF2B5EF4-FFF2-40B4-BE49-F238E27FC236}">
                  <a16:creationId xmlns:a16="http://schemas.microsoft.com/office/drawing/2014/main" id="{2949BD96-1095-F507-7E63-22C4CA678D20}"/>
                </a:ext>
              </a:extLst>
            </p:cNvPr>
            <p:cNvSpPr/>
            <p:nvPr/>
          </p:nvSpPr>
          <p:spPr>
            <a:xfrm>
              <a:off x="2135138" y="3673963"/>
              <a:ext cx="220500" cy="220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5;p25">
              <a:extLst>
                <a:ext uri="{FF2B5EF4-FFF2-40B4-BE49-F238E27FC236}">
                  <a16:creationId xmlns:a16="http://schemas.microsoft.com/office/drawing/2014/main" id="{850F739A-7E81-2CCA-5B28-8048FE943E3B}"/>
                </a:ext>
              </a:extLst>
            </p:cNvPr>
            <p:cNvSpPr/>
            <p:nvPr/>
          </p:nvSpPr>
          <p:spPr>
            <a:xfrm>
              <a:off x="4461738" y="3673963"/>
              <a:ext cx="220500" cy="22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6;p25">
              <a:extLst>
                <a:ext uri="{FF2B5EF4-FFF2-40B4-BE49-F238E27FC236}">
                  <a16:creationId xmlns:a16="http://schemas.microsoft.com/office/drawing/2014/main" id="{9756A8A9-546B-615C-4FEA-712BC43619E8}"/>
                </a:ext>
              </a:extLst>
            </p:cNvPr>
            <p:cNvSpPr/>
            <p:nvPr/>
          </p:nvSpPr>
          <p:spPr>
            <a:xfrm>
              <a:off x="6779438" y="3673963"/>
              <a:ext cx="220500" cy="22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87;p25">
            <a:extLst>
              <a:ext uri="{FF2B5EF4-FFF2-40B4-BE49-F238E27FC236}">
                <a16:creationId xmlns:a16="http://schemas.microsoft.com/office/drawing/2014/main" id="{FB7718C8-FA4B-99B9-804A-142C8C433F98}"/>
              </a:ext>
            </a:extLst>
          </p:cNvPr>
          <p:cNvGrpSpPr/>
          <p:nvPr/>
        </p:nvGrpSpPr>
        <p:grpSpPr>
          <a:xfrm>
            <a:off x="10198651" y="8481102"/>
            <a:ext cx="1920900" cy="1020766"/>
            <a:chOff x="3611560" y="3314997"/>
            <a:chExt cx="1920900" cy="1020766"/>
          </a:xfrm>
        </p:grpSpPr>
        <p:sp>
          <p:nvSpPr>
            <p:cNvPr id="12" name="Google Shape;688;p25">
              <a:extLst>
                <a:ext uri="{FF2B5EF4-FFF2-40B4-BE49-F238E27FC236}">
                  <a16:creationId xmlns:a16="http://schemas.microsoft.com/office/drawing/2014/main" id="{2ABB5D79-0881-EEEB-72A3-598FDBEBA6A3}"/>
                </a:ext>
              </a:extLst>
            </p:cNvPr>
            <p:cNvSpPr txBox="1"/>
            <p:nvPr/>
          </p:nvSpPr>
          <p:spPr>
            <a:xfrm>
              <a:off x="3972763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690;p25">
              <a:extLst>
                <a:ext uri="{FF2B5EF4-FFF2-40B4-BE49-F238E27FC236}">
                  <a16:creationId xmlns:a16="http://schemas.microsoft.com/office/drawing/2014/main" id="{9E3B2522-1B55-3238-FEB1-0F66E5009C9F}"/>
                </a:ext>
              </a:extLst>
            </p:cNvPr>
            <p:cNvSpPr txBox="1"/>
            <p:nvPr/>
          </p:nvSpPr>
          <p:spPr>
            <a:xfrm>
              <a:off x="3611560" y="3970063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Chief Secretary to the Treasury</a:t>
              </a:r>
              <a:endParaRPr sz="22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" name="Google Shape;691;p25">
            <a:extLst>
              <a:ext uri="{FF2B5EF4-FFF2-40B4-BE49-F238E27FC236}">
                <a16:creationId xmlns:a16="http://schemas.microsoft.com/office/drawing/2014/main" id="{47EF11D8-34F7-91E2-9E99-FD099494F78D}"/>
              </a:ext>
            </a:extLst>
          </p:cNvPr>
          <p:cNvGrpSpPr/>
          <p:nvPr/>
        </p:nvGrpSpPr>
        <p:grpSpPr>
          <a:xfrm>
            <a:off x="7872031" y="8481102"/>
            <a:ext cx="1920900" cy="1020951"/>
            <a:chOff x="1284940" y="3314997"/>
            <a:chExt cx="1920900" cy="1020951"/>
          </a:xfrm>
        </p:grpSpPr>
        <p:sp>
          <p:nvSpPr>
            <p:cNvPr id="15" name="Google Shape;692;p25">
              <a:extLst>
                <a:ext uri="{FF2B5EF4-FFF2-40B4-BE49-F238E27FC236}">
                  <a16:creationId xmlns:a16="http://schemas.microsoft.com/office/drawing/2014/main" id="{E9EBAA1C-0D1A-EF4B-0A62-82B1E9BDC8B7}"/>
                </a:ext>
              </a:extLst>
            </p:cNvPr>
            <p:cNvSpPr txBox="1"/>
            <p:nvPr/>
          </p:nvSpPr>
          <p:spPr>
            <a:xfrm>
              <a:off x="1655075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2016 -17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94;p25">
              <a:extLst>
                <a:ext uri="{FF2B5EF4-FFF2-40B4-BE49-F238E27FC236}">
                  <a16:creationId xmlns:a16="http://schemas.microsoft.com/office/drawing/2014/main" id="{6A5D4657-C7D7-7118-6D06-66155BB6FE70}"/>
                </a:ext>
              </a:extLst>
            </p:cNvPr>
            <p:cNvSpPr txBox="1"/>
            <p:nvPr/>
          </p:nvSpPr>
          <p:spPr>
            <a:xfrm>
              <a:off x="1284940" y="3970248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of</a:t>
              </a: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Justice</a:t>
              </a:r>
              <a:endParaRPr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5;p25">
            <a:extLst>
              <a:ext uri="{FF2B5EF4-FFF2-40B4-BE49-F238E27FC236}">
                <a16:creationId xmlns:a16="http://schemas.microsoft.com/office/drawing/2014/main" id="{88875D23-FFB9-5D7A-D19A-EA8B366EC1BC}"/>
              </a:ext>
            </a:extLst>
          </p:cNvPr>
          <p:cNvGrpSpPr/>
          <p:nvPr/>
        </p:nvGrpSpPr>
        <p:grpSpPr>
          <a:xfrm>
            <a:off x="12516344" y="8481102"/>
            <a:ext cx="1920900" cy="1020784"/>
            <a:chOff x="5929253" y="3314997"/>
            <a:chExt cx="1920900" cy="1020784"/>
          </a:xfrm>
        </p:grpSpPr>
        <p:sp>
          <p:nvSpPr>
            <p:cNvPr id="18" name="Google Shape;696;p25">
              <a:extLst>
                <a:ext uri="{FF2B5EF4-FFF2-40B4-BE49-F238E27FC236}">
                  <a16:creationId xmlns:a16="http://schemas.microsoft.com/office/drawing/2014/main" id="{8DEE7DB4-AAE7-613F-778C-76D4271821A9}"/>
                </a:ext>
              </a:extLst>
            </p:cNvPr>
            <p:cNvSpPr txBox="1"/>
            <p:nvPr/>
          </p:nvSpPr>
          <p:spPr>
            <a:xfrm>
              <a:off x="6290450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98;p25">
              <a:extLst>
                <a:ext uri="{FF2B5EF4-FFF2-40B4-BE49-F238E27FC236}">
                  <a16:creationId xmlns:a16="http://schemas.microsoft.com/office/drawing/2014/main" id="{A9B58D95-A01A-AFD5-934B-1970F4DEA8C7}"/>
                </a:ext>
              </a:extLst>
            </p:cNvPr>
            <p:cNvSpPr txBox="1"/>
            <p:nvPr/>
          </p:nvSpPr>
          <p:spPr>
            <a:xfrm>
              <a:off x="5929253" y="3970081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</a:t>
              </a: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Women</a:t>
              </a: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20" name="Picture 2" descr="Liz Truss - Wikipedia">
            <a:extLst>
              <a:ext uri="{FF2B5EF4-FFF2-40B4-BE49-F238E27FC236}">
                <a16:creationId xmlns:a16="http://schemas.microsoft.com/office/drawing/2014/main" id="{6904FAA0-3998-E0CF-8FAD-DC31A11E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82" y="6255255"/>
            <a:ext cx="1344067" cy="186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9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5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BIOGRAPHY</a:t>
            </a:r>
            <a:endParaRPr dirty="0"/>
          </a:p>
        </p:txBody>
      </p:sp>
      <p:graphicFrame>
        <p:nvGraphicFramePr>
          <p:cNvPr id="681" name="Google Shape;681;p25"/>
          <p:cNvGraphicFramePr/>
          <p:nvPr>
            <p:extLst>
              <p:ext uri="{D42A27DB-BD31-4B8C-83A1-F6EECF244321}">
                <p14:modId xmlns:p14="http://schemas.microsoft.com/office/powerpoint/2010/main" val="337967866"/>
              </p:ext>
            </p:extLst>
          </p:nvPr>
        </p:nvGraphicFramePr>
        <p:xfrm>
          <a:off x="3571945" y="1046800"/>
          <a:ext cx="4114800" cy="2011560"/>
        </p:xfrm>
        <a:graphic>
          <a:graphicData uri="http://schemas.openxmlformats.org/drawingml/2006/table">
            <a:tbl>
              <a:tblPr>
                <a:noFill/>
                <a:tableStyleId>{EEBE55A6-934F-4152-84C1-4C68F95A4FF3}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Age</a:t>
                      </a:r>
                      <a:endParaRPr sz="2000" dirty="0">
                        <a:solidFill>
                          <a:schemeClr val="dk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47 – 26.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1975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l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Born in</a:t>
                      </a:r>
                      <a:endParaRPr sz="2000" dirty="0">
                        <a:solidFill>
                          <a:schemeClr val="l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Family</a:t>
                      </a:r>
                      <a:endParaRPr sz="2000" dirty="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Nurse and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mathematics</a:t>
                      </a:r>
                      <a:r>
                        <a:rPr lang="de-DE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professor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Studies</a:t>
                      </a:r>
                      <a:endParaRPr sz="2000" dirty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University of 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82" name="Google Shape;682;p25"/>
          <p:cNvGrpSpPr/>
          <p:nvPr/>
        </p:nvGrpSpPr>
        <p:grpSpPr>
          <a:xfrm>
            <a:off x="1473450" y="3673963"/>
            <a:ext cx="6197100" cy="220500"/>
            <a:chOff x="1473450" y="3673963"/>
            <a:chExt cx="6197100" cy="220500"/>
          </a:xfrm>
        </p:grpSpPr>
        <p:cxnSp>
          <p:nvCxnSpPr>
            <p:cNvPr id="683" name="Google Shape;683;p25"/>
            <p:cNvCxnSpPr/>
            <p:nvPr/>
          </p:nvCxnSpPr>
          <p:spPr>
            <a:xfrm>
              <a:off x="1473450" y="3780650"/>
              <a:ext cx="6197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84" name="Google Shape;684;p25"/>
            <p:cNvSpPr/>
            <p:nvPr/>
          </p:nvSpPr>
          <p:spPr>
            <a:xfrm>
              <a:off x="2135138" y="3673963"/>
              <a:ext cx="220500" cy="220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461738" y="3673963"/>
              <a:ext cx="220500" cy="22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6779438" y="3673963"/>
              <a:ext cx="220500" cy="22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5"/>
          <p:cNvGrpSpPr/>
          <p:nvPr/>
        </p:nvGrpSpPr>
        <p:grpSpPr>
          <a:xfrm>
            <a:off x="3611560" y="3314997"/>
            <a:ext cx="1920900" cy="1020766"/>
            <a:chOff x="3611560" y="3314997"/>
            <a:chExt cx="1920900" cy="1020766"/>
          </a:xfrm>
        </p:grpSpPr>
        <p:sp>
          <p:nvSpPr>
            <p:cNvPr id="688" name="Google Shape;688;p25"/>
            <p:cNvSpPr txBox="1"/>
            <p:nvPr/>
          </p:nvSpPr>
          <p:spPr>
            <a:xfrm>
              <a:off x="3972763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0" name="Google Shape;690;p25"/>
            <p:cNvSpPr txBox="1"/>
            <p:nvPr/>
          </p:nvSpPr>
          <p:spPr>
            <a:xfrm>
              <a:off x="3611560" y="3970063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Chief Secretary to the Treasury</a:t>
              </a:r>
              <a:endParaRPr sz="22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1" name="Google Shape;691;p25"/>
          <p:cNvGrpSpPr/>
          <p:nvPr/>
        </p:nvGrpSpPr>
        <p:grpSpPr>
          <a:xfrm>
            <a:off x="1284940" y="3314997"/>
            <a:ext cx="1920900" cy="1020951"/>
            <a:chOff x="1284940" y="3314997"/>
            <a:chExt cx="1920900" cy="1020951"/>
          </a:xfrm>
        </p:grpSpPr>
        <p:sp>
          <p:nvSpPr>
            <p:cNvPr id="692" name="Google Shape;692;p25"/>
            <p:cNvSpPr txBox="1"/>
            <p:nvPr/>
          </p:nvSpPr>
          <p:spPr>
            <a:xfrm>
              <a:off x="1655075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2016 -17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4" name="Google Shape;694;p25"/>
            <p:cNvSpPr txBox="1"/>
            <p:nvPr/>
          </p:nvSpPr>
          <p:spPr>
            <a:xfrm>
              <a:off x="1284940" y="3970248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of</a:t>
              </a: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Justice</a:t>
              </a:r>
              <a:endParaRPr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95" name="Google Shape;695;p25"/>
          <p:cNvGrpSpPr/>
          <p:nvPr/>
        </p:nvGrpSpPr>
        <p:grpSpPr>
          <a:xfrm>
            <a:off x="5929253" y="3314997"/>
            <a:ext cx="1920900" cy="1020784"/>
            <a:chOff x="5929253" y="3314997"/>
            <a:chExt cx="1920900" cy="1020784"/>
          </a:xfrm>
        </p:grpSpPr>
        <p:sp>
          <p:nvSpPr>
            <p:cNvPr id="696" name="Google Shape;696;p25"/>
            <p:cNvSpPr txBox="1"/>
            <p:nvPr/>
          </p:nvSpPr>
          <p:spPr>
            <a:xfrm>
              <a:off x="6290450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8" name="Google Shape;698;p25"/>
            <p:cNvSpPr txBox="1"/>
            <p:nvPr/>
          </p:nvSpPr>
          <p:spPr>
            <a:xfrm>
              <a:off x="5929253" y="3970081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</a:t>
              </a: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Women</a:t>
              </a: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1026" name="Picture 2" descr="Liz Truss - Wikipedia">
            <a:extLst>
              <a:ext uri="{FF2B5EF4-FFF2-40B4-BE49-F238E27FC236}">
                <a16:creationId xmlns:a16="http://schemas.microsoft.com/office/drawing/2014/main" id="{47AA7DE6-F48C-1D80-FB3A-D9BFF880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1" y="1089150"/>
            <a:ext cx="1344067" cy="186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94;p18">
            <a:extLst>
              <a:ext uri="{FF2B5EF4-FFF2-40B4-BE49-F238E27FC236}">
                <a16:creationId xmlns:a16="http://schemas.microsoft.com/office/drawing/2014/main" id="{23A4685F-E3A6-70D6-8572-736483B668B4}"/>
              </a:ext>
            </a:extLst>
          </p:cNvPr>
          <p:cNvSpPr txBox="1">
            <a:spLocks/>
          </p:cNvSpPr>
          <p:nvPr/>
        </p:nvSpPr>
        <p:spPr>
          <a:xfrm>
            <a:off x="6577186" y="-4244487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ELECTION</a:t>
            </a:r>
            <a:endParaRPr lang="de-DE" dirty="0"/>
          </a:p>
        </p:txBody>
      </p:sp>
      <p:sp>
        <p:nvSpPr>
          <p:cNvPr id="3" name="Google Shape;297;p18">
            <a:extLst>
              <a:ext uri="{FF2B5EF4-FFF2-40B4-BE49-F238E27FC236}">
                <a16:creationId xmlns:a16="http://schemas.microsoft.com/office/drawing/2014/main" id="{9E9708FC-B607-04CE-5108-9359DCA9D22F}"/>
              </a:ext>
            </a:extLst>
          </p:cNvPr>
          <p:cNvSpPr txBox="1"/>
          <p:nvPr/>
        </p:nvSpPr>
        <p:spPr>
          <a:xfrm flipH="1">
            <a:off x="6640301" y="-2124637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Liz Truss</a:t>
            </a:r>
            <a:endParaRPr sz="36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299;p18">
            <a:extLst>
              <a:ext uri="{FF2B5EF4-FFF2-40B4-BE49-F238E27FC236}">
                <a16:creationId xmlns:a16="http://schemas.microsoft.com/office/drawing/2014/main" id="{88FC34F3-3C4F-4B28-D5E3-1B2263DD14FF}"/>
              </a:ext>
            </a:extLst>
          </p:cNvPr>
          <p:cNvSpPr txBox="1"/>
          <p:nvPr/>
        </p:nvSpPr>
        <p:spPr>
          <a:xfrm flipH="1">
            <a:off x="12482879" y="-2124637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Rishi Sunak</a:t>
            </a:r>
            <a:endParaRPr sz="36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oogle Shape;378;p18">
            <a:extLst>
              <a:ext uri="{FF2B5EF4-FFF2-40B4-BE49-F238E27FC236}">
                <a16:creationId xmlns:a16="http://schemas.microsoft.com/office/drawing/2014/main" id="{AB3CF30B-BBE9-7A21-DCBE-B7749776D055}"/>
              </a:ext>
            </a:extLst>
          </p:cNvPr>
          <p:cNvGrpSpPr/>
          <p:nvPr/>
        </p:nvGrpSpPr>
        <p:grpSpPr>
          <a:xfrm>
            <a:off x="9058077" y="-3473712"/>
            <a:ext cx="3275917" cy="3452162"/>
            <a:chOff x="3354075" y="1110594"/>
            <a:chExt cx="2421202" cy="2551463"/>
          </a:xfrm>
        </p:grpSpPr>
        <p:grpSp>
          <p:nvGrpSpPr>
            <p:cNvPr id="6" name="Google Shape;379;p18">
              <a:extLst>
                <a:ext uri="{FF2B5EF4-FFF2-40B4-BE49-F238E27FC236}">
                  <a16:creationId xmlns:a16="http://schemas.microsoft.com/office/drawing/2014/main" id="{C742A263-8FE3-B81C-6184-5CB146A09EE1}"/>
                </a:ext>
              </a:extLst>
            </p:cNvPr>
            <p:cNvGrpSpPr/>
            <p:nvPr/>
          </p:nvGrpSpPr>
          <p:grpSpPr>
            <a:xfrm>
              <a:off x="3354075" y="1182550"/>
              <a:ext cx="2421202" cy="2421202"/>
              <a:chOff x="6904139" y="1164168"/>
              <a:chExt cx="1784100" cy="1784100"/>
            </a:xfrm>
          </p:grpSpPr>
          <p:sp>
            <p:nvSpPr>
              <p:cNvPr id="24" name="Google Shape;380;p18">
                <a:extLst>
                  <a:ext uri="{FF2B5EF4-FFF2-40B4-BE49-F238E27FC236}">
                    <a16:creationId xmlns:a16="http://schemas.microsoft.com/office/drawing/2014/main" id="{C7EE66FD-2710-47BF-6124-03AFD0678F2D}"/>
                  </a:ext>
                </a:extLst>
              </p:cNvPr>
              <p:cNvSpPr/>
              <p:nvPr/>
            </p:nvSpPr>
            <p:spPr>
              <a:xfrm>
                <a:off x="6905400" y="1165425"/>
                <a:ext cx="1781400" cy="1781400"/>
              </a:xfrm>
              <a:prstGeom prst="donut">
                <a:avLst>
                  <a:gd name="adj" fmla="val 1796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81;p18">
                <a:extLst>
                  <a:ext uri="{FF2B5EF4-FFF2-40B4-BE49-F238E27FC236}">
                    <a16:creationId xmlns:a16="http://schemas.microsoft.com/office/drawing/2014/main" id="{9446D876-E9C1-111C-D476-D87F35D7D356}"/>
                  </a:ext>
                </a:extLst>
              </p:cNvPr>
              <p:cNvSpPr/>
              <p:nvPr/>
            </p:nvSpPr>
            <p:spPr>
              <a:xfrm>
                <a:off x="6904139" y="1164168"/>
                <a:ext cx="1784100" cy="1784100"/>
              </a:xfrm>
              <a:prstGeom prst="blockArc">
                <a:avLst>
                  <a:gd name="adj1" fmla="val 10800000"/>
                  <a:gd name="adj2" fmla="val 1879137"/>
                  <a:gd name="adj3" fmla="val 1795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382;p18">
              <a:extLst>
                <a:ext uri="{FF2B5EF4-FFF2-40B4-BE49-F238E27FC236}">
                  <a16:creationId xmlns:a16="http://schemas.microsoft.com/office/drawing/2014/main" id="{756B0F5E-26A7-2764-B97F-68E269A033E7}"/>
                </a:ext>
              </a:extLst>
            </p:cNvPr>
            <p:cNvSpPr txBox="1"/>
            <p:nvPr/>
          </p:nvSpPr>
          <p:spPr>
            <a:xfrm>
              <a:off x="3952555" y="1110594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57%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383;p18">
              <a:extLst>
                <a:ext uri="{FF2B5EF4-FFF2-40B4-BE49-F238E27FC236}">
                  <a16:creationId xmlns:a16="http://schemas.microsoft.com/office/drawing/2014/main" id="{0E3695B4-B823-0F13-BF93-84F487E7AC0C}"/>
                </a:ext>
              </a:extLst>
            </p:cNvPr>
            <p:cNvSpPr txBox="1"/>
            <p:nvPr/>
          </p:nvSpPr>
          <p:spPr>
            <a:xfrm>
              <a:off x="3952555" y="3057556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42%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9" name="Google Shape;384;p18">
              <a:extLst>
                <a:ext uri="{FF2B5EF4-FFF2-40B4-BE49-F238E27FC236}">
                  <a16:creationId xmlns:a16="http://schemas.microsoft.com/office/drawing/2014/main" id="{C6CF99FD-5EAB-B9DA-5E1E-803533684684}"/>
                </a:ext>
              </a:extLst>
            </p:cNvPr>
            <p:cNvGrpSpPr/>
            <p:nvPr/>
          </p:nvGrpSpPr>
          <p:grpSpPr>
            <a:xfrm>
              <a:off x="4099295" y="1865585"/>
              <a:ext cx="937062" cy="1055120"/>
              <a:chOff x="3970325" y="1999115"/>
              <a:chExt cx="1160305" cy="1306488"/>
            </a:xfrm>
          </p:grpSpPr>
          <p:sp>
            <p:nvSpPr>
              <p:cNvPr id="10" name="Google Shape;385;p18">
                <a:extLst>
                  <a:ext uri="{FF2B5EF4-FFF2-40B4-BE49-F238E27FC236}">
                    <a16:creationId xmlns:a16="http://schemas.microsoft.com/office/drawing/2014/main" id="{3384C757-E1BD-8181-E1D5-66A556B5E11F}"/>
                  </a:ext>
                </a:extLst>
              </p:cNvPr>
              <p:cNvSpPr/>
              <p:nvPr/>
            </p:nvSpPr>
            <p:spPr>
              <a:xfrm>
                <a:off x="4354484" y="2872533"/>
                <a:ext cx="420217" cy="433068"/>
              </a:xfrm>
              <a:custGeom>
                <a:avLst/>
                <a:gdLst/>
                <a:ahLst/>
                <a:cxnLst/>
                <a:rect l="l" t="t" r="r" b="b"/>
                <a:pathLst>
                  <a:path w="61078" h="62946" extrusionOk="0">
                    <a:moveTo>
                      <a:pt x="61077" y="1"/>
                    </a:moveTo>
                    <a:lnTo>
                      <a:pt x="0" y="32157"/>
                    </a:lnTo>
                    <a:lnTo>
                      <a:pt x="0" y="62946"/>
                    </a:lnTo>
                    <a:lnTo>
                      <a:pt x="61077" y="30789"/>
                    </a:lnTo>
                    <a:lnTo>
                      <a:pt x="610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86;p18">
                <a:extLst>
                  <a:ext uri="{FF2B5EF4-FFF2-40B4-BE49-F238E27FC236}">
                    <a16:creationId xmlns:a16="http://schemas.microsoft.com/office/drawing/2014/main" id="{7565E58F-60F4-EC26-7E26-ADD47F6E427C}"/>
                  </a:ext>
                </a:extLst>
              </p:cNvPr>
              <p:cNvSpPr/>
              <p:nvPr/>
            </p:nvSpPr>
            <p:spPr>
              <a:xfrm>
                <a:off x="3970325" y="2833291"/>
                <a:ext cx="384186" cy="472312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68650" extrusionOk="0">
                    <a:moveTo>
                      <a:pt x="0" y="0"/>
                    </a:moveTo>
                    <a:lnTo>
                      <a:pt x="0" y="30789"/>
                    </a:lnTo>
                    <a:lnTo>
                      <a:pt x="55840" y="68650"/>
                    </a:lnTo>
                    <a:lnTo>
                      <a:pt x="55840" y="3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87;p18">
                <a:extLst>
                  <a:ext uri="{FF2B5EF4-FFF2-40B4-BE49-F238E27FC236}">
                    <a16:creationId xmlns:a16="http://schemas.microsoft.com/office/drawing/2014/main" id="{72CBE360-D6EF-6D72-88CA-CFD793A1A0A9}"/>
                  </a:ext>
                </a:extLst>
              </p:cNvPr>
              <p:cNvSpPr/>
              <p:nvPr/>
            </p:nvSpPr>
            <p:spPr>
              <a:xfrm>
                <a:off x="3970325" y="2611836"/>
                <a:ext cx="804396" cy="481951"/>
              </a:xfrm>
              <a:custGeom>
                <a:avLst/>
                <a:gdLst/>
                <a:ahLst/>
                <a:cxnLst/>
                <a:rect l="l" t="t" r="r" b="b"/>
                <a:pathLst>
                  <a:path w="116918" h="70051" extrusionOk="0">
                    <a:moveTo>
                      <a:pt x="61111" y="1"/>
                    </a:moveTo>
                    <a:lnTo>
                      <a:pt x="0" y="32157"/>
                    </a:lnTo>
                    <a:lnTo>
                      <a:pt x="55840" y="70051"/>
                    </a:lnTo>
                    <a:lnTo>
                      <a:pt x="116917" y="37895"/>
                    </a:lnTo>
                    <a:lnTo>
                      <a:pt x="6111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88;p18">
                <a:extLst>
                  <a:ext uri="{FF2B5EF4-FFF2-40B4-BE49-F238E27FC236}">
                    <a16:creationId xmlns:a16="http://schemas.microsoft.com/office/drawing/2014/main" id="{958A371D-DEDC-F3D1-61F6-60F5B997ECCE}"/>
                  </a:ext>
                </a:extLst>
              </p:cNvPr>
              <p:cNvSpPr/>
              <p:nvPr/>
            </p:nvSpPr>
            <p:spPr>
              <a:xfrm>
                <a:off x="4203249" y="2744021"/>
                <a:ext cx="338751" cy="181082"/>
              </a:xfrm>
              <a:custGeom>
                <a:avLst/>
                <a:gdLst/>
                <a:ahLst/>
                <a:cxnLst/>
                <a:rect l="l" t="t" r="r" b="b"/>
                <a:pathLst>
                  <a:path w="49237" h="26320" extrusionOk="0">
                    <a:moveTo>
                      <a:pt x="46734" y="1"/>
                    </a:moveTo>
                    <a:lnTo>
                      <a:pt x="1" y="24651"/>
                    </a:lnTo>
                    <a:lnTo>
                      <a:pt x="2503" y="26319"/>
                    </a:lnTo>
                    <a:lnTo>
                      <a:pt x="49236" y="1735"/>
                    </a:lnTo>
                    <a:lnTo>
                      <a:pt x="467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89;p18">
                <a:extLst>
                  <a:ext uri="{FF2B5EF4-FFF2-40B4-BE49-F238E27FC236}">
                    <a16:creationId xmlns:a16="http://schemas.microsoft.com/office/drawing/2014/main" id="{63B78AA7-F415-1BEF-D8DB-C87547C272E5}"/>
                  </a:ext>
                </a:extLst>
              </p:cNvPr>
              <p:cNvSpPr/>
              <p:nvPr/>
            </p:nvSpPr>
            <p:spPr>
              <a:xfrm>
                <a:off x="4230561" y="2491360"/>
                <a:ext cx="356418" cy="381200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55407" extrusionOk="0">
                    <a:moveTo>
                      <a:pt x="13343" y="0"/>
                    </a:moveTo>
                    <a:lnTo>
                      <a:pt x="0" y="51170"/>
                    </a:lnTo>
                    <a:lnTo>
                      <a:pt x="13043" y="55407"/>
                    </a:lnTo>
                    <a:lnTo>
                      <a:pt x="44199" y="39028"/>
                    </a:lnTo>
                    <a:lnTo>
                      <a:pt x="51804" y="9941"/>
                    </a:lnTo>
                    <a:lnTo>
                      <a:pt x="133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90;p18">
                <a:extLst>
                  <a:ext uri="{FF2B5EF4-FFF2-40B4-BE49-F238E27FC236}">
                    <a16:creationId xmlns:a16="http://schemas.microsoft.com/office/drawing/2014/main" id="{2B91E675-CE11-36C0-CFEB-B46C00F39F51}"/>
                  </a:ext>
                </a:extLst>
              </p:cNvPr>
              <p:cNvSpPr/>
              <p:nvPr/>
            </p:nvSpPr>
            <p:spPr>
              <a:xfrm>
                <a:off x="4034581" y="2439494"/>
                <a:ext cx="201274" cy="209076"/>
              </a:xfrm>
              <a:custGeom>
                <a:avLst/>
                <a:gdLst/>
                <a:ahLst/>
                <a:cxnLst/>
                <a:rect l="l" t="t" r="r" b="b"/>
                <a:pathLst>
                  <a:path w="29255" h="30389" extrusionOk="0">
                    <a:moveTo>
                      <a:pt x="15311" y="0"/>
                    </a:moveTo>
                    <a:lnTo>
                      <a:pt x="0" y="11008"/>
                    </a:lnTo>
                    <a:lnTo>
                      <a:pt x="13944" y="30389"/>
                    </a:lnTo>
                    <a:lnTo>
                      <a:pt x="29255" y="19381"/>
                    </a:lnTo>
                    <a:lnTo>
                      <a:pt x="15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91;p18">
                <a:extLst>
                  <a:ext uri="{FF2B5EF4-FFF2-40B4-BE49-F238E27FC236}">
                    <a16:creationId xmlns:a16="http://schemas.microsoft.com/office/drawing/2014/main" id="{A98CE6F9-59F9-943F-C066-9ABCD63BEEE1}"/>
                  </a:ext>
                </a:extLst>
              </p:cNvPr>
              <p:cNvSpPr/>
              <p:nvPr/>
            </p:nvSpPr>
            <p:spPr>
              <a:xfrm>
                <a:off x="4707890" y="2630198"/>
                <a:ext cx="118425" cy="112688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379" extrusionOk="0">
                    <a:moveTo>
                      <a:pt x="11375" y="0"/>
                    </a:moveTo>
                    <a:lnTo>
                      <a:pt x="0" y="7406"/>
                    </a:lnTo>
                    <a:lnTo>
                      <a:pt x="5871" y="16379"/>
                    </a:lnTo>
                    <a:lnTo>
                      <a:pt x="17213" y="8973"/>
                    </a:lnTo>
                    <a:lnTo>
                      <a:pt x="113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92;p18">
                <a:extLst>
                  <a:ext uri="{FF2B5EF4-FFF2-40B4-BE49-F238E27FC236}">
                    <a16:creationId xmlns:a16="http://schemas.microsoft.com/office/drawing/2014/main" id="{CFE7C8EA-6364-7582-5647-526AE6F9C901}"/>
                  </a:ext>
                </a:extLst>
              </p:cNvPr>
              <p:cNvSpPr/>
              <p:nvPr/>
            </p:nvSpPr>
            <p:spPr>
              <a:xfrm>
                <a:off x="4470832" y="2408281"/>
                <a:ext cx="315565" cy="266683"/>
              </a:xfrm>
              <a:custGeom>
                <a:avLst/>
                <a:gdLst/>
                <a:ahLst/>
                <a:cxnLst/>
                <a:rect l="l" t="t" r="r" b="b"/>
                <a:pathLst>
                  <a:path w="45867" h="38762" extrusionOk="0">
                    <a:moveTo>
                      <a:pt x="33324" y="1"/>
                    </a:moveTo>
                    <a:lnTo>
                      <a:pt x="3303" y="7373"/>
                    </a:lnTo>
                    <a:lnTo>
                      <a:pt x="0" y="17513"/>
                    </a:lnTo>
                    <a:lnTo>
                      <a:pt x="6839" y="19882"/>
                    </a:lnTo>
                    <a:lnTo>
                      <a:pt x="1301" y="33592"/>
                    </a:lnTo>
                    <a:cubicBezTo>
                      <a:pt x="567" y="35393"/>
                      <a:pt x="1468" y="37428"/>
                      <a:pt x="3236" y="38128"/>
                    </a:cubicBezTo>
                    <a:lnTo>
                      <a:pt x="3236" y="38128"/>
                    </a:lnTo>
                    <a:cubicBezTo>
                      <a:pt x="4837" y="38762"/>
                      <a:pt x="6672" y="38128"/>
                      <a:pt x="7539" y="36694"/>
                    </a:cubicBezTo>
                    <a:lnTo>
                      <a:pt x="15945" y="22517"/>
                    </a:lnTo>
                    <a:lnTo>
                      <a:pt x="27653" y="26453"/>
                    </a:lnTo>
                    <a:cubicBezTo>
                      <a:pt x="27653" y="26453"/>
                      <a:pt x="32657" y="28054"/>
                      <a:pt x="36360" y="24085"/>
                    </a:cubicBezTo>
                    <a:cubicBezTo>
                      <a:pt x="40029" y="20115"/>
                      <a:pt x="45866" y="11042"/>
                      <a:pt x="45866" y="11042"/>
                    </a:cubicBezTo>
                    <a:close/>
                  </a:path>
                </a:pathLst>
              </a:custGeom>
              <a:solidFill>
                <a:srgbClr val="FCCA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93;p18">
                <a:extLst>
                  <a:ext uri="{FF2B5EF4-FFF2-40B4-BE49-F238E27FC236}">
                    <a16:creationId xmlns:a16="http://schemas.microsoft.com/office/drawing/2014/main" id="{4721C8E7-7906-F5BB-6C5F-98FF99EEB7E8}"/>
                  </a:ext>
                </a:extLst>
              </p:cNvPr>
              <p:cNvSpPr/>
              <p:nvPr/>
            </p:nvSpPr>
            <p:spPr>
              <a:xfrm>
                <a:off x="4733592" y="1999115"/>
                <a:ext cx="397038" cy="453722"/>
              </a:xfrm>
              <a:custGeom>
                <a:avLst/>
                <a:gdLst/>
                <a:ahLst/>
                <a:cxnLst/>
                <a:rect l="l" t="t" r="r" b="b"/>
                <a:pathLst>
                  <a:path w="57709" h="65948" extrusionOk="0">
                    <a:moveTo>
                      <a:pt x="32390" y="0"/>
                    </a:moveTo>
                    <a:lnTo>
                      <a:pt x="0" y="48168"/>
                    </a:lnTo>
                    <a:lnTo>
                      <a:pt x="21182" y="65947"/>
                    </a:lnTo>
                    <a:lnTo>
                      <a:pt x="57708" y="23950"/>
                    </a:lnTo>
                    <a:lnTo>
                      <a:pt x="57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94;p18">
                <a:extLst>
                  <a:ext uri="{FF2B5EF4-FFF2-40B4-BE49-F238E27FC236}">
                    <a16:creationId xmlns:a16="http://schemas.microsoft.com/office/drawing/2014/main" id="{F9DBD8E0-081E-660D-94AE-3C43C4F7B321}"/>
                  </a:ext>
                </a:extLst>
              </p:cNvPr>
              <p:cNvSpPr/>
              <p:nvPr/>
            </p:nvSpPr>
            <p:spPr>
              <a:xfrm>
                <a:off x="4689528" y="2334160"/>
                <a:ext cx="169840" cy="164095"/>
              </a:xfrm>
              <a:custGeom>
                <a:avLst/>
                <a:gdLst/>
                <a:ahLst/>
                <a:cxnLst/>
                <a:rect l="l" t="t" r="r" b="b"/>
                <a:pathLst>
                  <a:path w="24686" h="23851" extrusionOk="0">
                    <a:moveTo>
                      <a:pt x="7039" y="1"/>
                    </a:moveTo>
                    <a:lnTo>
                      <a:pt x="1" y="9674"/>
                    </a:lnTo>
                    <a:lnTo>
                      <a:pt x="16112" y="23851"/>
                    </a:lnTo>
                    <a:lnTo>
                      <a:pt x="24685" y="14811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95;p18">
                <a:extLst>
                  <a:ext uri="{FF2B5EF4-FFF2-40B4-BE49-F238E27FC236}">
                    <a16:creationId xmlns:a16="http://schemas.microsoft.com/office/drawing/2014/main" id="{D7CECF12-2B6D-933A-CCE6-36FA4EF3227A}"/>
                  </a:ext>
                </a:extLst>
              </p:cNvPr>
              <p:cNvSpPr/>
              <p:nvPr/>
            </p:nvSpPr>
            <p:spPr>
              <a:xfrm>
                <a:off x="4866474" y="2374243"/>
                <a:ext cx="33513" cy="3404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02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102"/>
                      <a:pt x="1034" y="2102"/>
                    </a:cubicBezTo>
                    <a:cubicBezTo>
                      <a:pt x="1601" y="2102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96;p18">
                <a:extLst>
                  <a:ext uri="{FF2B5EF4-FFF2-40B4-BE49-F238E27FC236}">
                    <a16:creationId xmlns:a16="http://schemas.microsoft.com/office/drawing/2014/main" id="{12BDE78C-62DB-DE49-670E-ECAB74A8D85A}"/>
                  </a:ext>
                </a:extLst>
              </p:cNvPr>
              <p:cNvSpPr/>
              <p:nvPr/>
            </p:nvSpPr>
            <p:spPr>
              <a:xfrm>
                <a:off x="4488960" y="2626985"/>
                <a:ext cx="33512" cy="29371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269" extrusionOk="0">
                    <a:moveTo>
                      <a:pt x="1001" y="0"/>
                    </a:moveTo>
                    <a:lnTo>
                      <a:pt x="468" y="1335"/>
                    </a:lnTo>
                    <a:cubicBezTo>
                      <a:pt x="1" y="2435"/>
                      <a:pt x="501" y="3636"/>
                      <a:pt x="1568" y="4103"/>
                    </a:cubicBezTo>
                    <a:cubicBezTo>
                      <a:pt x="1835" y="4216"/>
                      <a:pt x="2107" y="4269"/>
                      <a:pt x="2373" y="4269"/>
                    </a:cubicBezTo>
                    <a:cubicBezTo>
                      <a:pt x="3207" y="4269"/>
                      <a:pt x="3983" y="3753"/>
                      <a:pt x="4337" y="2969"/>
                    </a:cubicBezTo>
                    <a:lnTo>
                      <a:pt x="4871" y="1635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F8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97;p18">
                <a:extLst>
                  <a:ext uri="{FF2B5EF4-FFF2-40B4-BE49-F238E27FC236}">
                    <a16:creationId xmlns:a16="http://schemas.microsoft.com/office/drawing/2014/main" id="{1FC9BB12-D9AB-4E5E-1DD8-44C955657134}"/>
                  </a:ext>
                </a:extLst>
              </p:cNvPr>
              <p:cNvSpPr/>
              <p:nvPr/>
            </p:nvSpPr>
            <p:spPr>
              <a:xfrm>
                <a:off x="4471520" y="2504665"/>
                <a:ext cx="267598" cy="177181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25753" fill="none" extrusionOk="0">
                    <a:moveTo>
                      <a:pt x="38895" y="1402"/>
                    </a:moveTo>
                    <a:cubicBezTo>
                      <a:pt x="38895" y="1402"/>
                      <a:pt x="34192" y="8007"/>
                      <a:pt x="30522" y="9408"/>
                    </a:cubicBezTo>
                    <a:cubicBezTo>
                      <a:pt x="26786" y="10842"/>
                      <a:pt x="15845" y="8540"/>
                      <a:pt x="15845" y="8540"/>
                    </a:cubicBezTo>
                    <a:lnTo>
                      <a:pt x="7973" y="21783"/>
                    </a:lnTo>
                    <a:cubicBezTo>
                      <a:pt x="7973" y="21783"/>
                      <a:pt x="6305" y="25753"/>
                      <a:pt x="2636" y="23951"/>
                    </a:cubicBezTo>
                    <a:cubicBezTo>
                      <a:pt x="2636" y="23951"/>
                      <a:pt x="0" y="22617"/>
                      <a:pt x="1201" y="19615"/>
                    </a:cubicBezTo>
                    <a:cubicBezTo>
                      <a:pt x="2402" y="16680"/>
                      <a:pt x="2636" y="16012"/>
                      <a:pt x="2636" y="16012"/>
                    </a:cubicBezTo>
                    <a:lnTo>
                      <a:pt x="9207" y="1"/>
                    </a:lnTo>
                  </a:path>
                </a:pathLst>
              </a:custGeom>
              <a:noFill/>
              <a:ln w="9525" cap="flat" cmpd="sng">
                <a:solidFill>
                  <a:srgbClr val="9F704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98;p18">
                <a:extLst>
                  <a:ext uri="{FF2B5EF4-FFF2-40B4-BE49-F238E27FC236}">
                    <a16:creationId xmlns:a16="http://schemas.microsoft.com/office/drawing/2014/main" id="{A46107EC-BC79-D473-ADE1-6D2534CBB3FE}"/>
                  </a:ext>
                </a:extLst>
              </p:cNvPr>
              <p:cNvSpPr/>
              <p:nvPr/>
            </p:nvSpPr>
            <p:spPr>
              <a:xfrm>
                <a:off x="4495846" y="2626985"/>
                <a:ext cx="26626" cy="11249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635" fill="none" extrusionOk="0">
                    <a:moveTo>
                      <a:pt x="0" y="0"/>
                    </a:moveTo>
                    <a:lnTo>
                      <a:pt x="3870" y="1635"/>
                    </a:lnTo>
                  </a:path>
                </a:pathLst>
              </a:custGeom>
              <a:noFill/>
              <a:ln w="10850" cap="flat" cmpd="sng">
                <a:solidFill>
                  <a:srgbClr val="F3A1B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56;p15">
            <a:extLst>
              <a:ext uri="{FF2B5EF4-FFF2-40B4-BE49-F238E27FC236}">
                <a16:creationId xmlns:a16="http://schemas.microsoft.com/office/drawing/2014/main" id="{22F86F5B-B337-6BFF-5B50-07CB541AAA2F}"/>
              </a:ext>
            </a:extLst>
          </p:cNvPr>
          <p:cNvSpPr txBox="1">
            <a:spLocks/>
          </p:cNvSpPr>
          <p:nvPr/>
        </p:nvSpPr>
        <p:spPr>
          <a:xfrm>
            <a:off x="-8797465" y="-4225152"/>
            <a:ext cx="4718350" cy="2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pPr algn="l"/>
            <a:r>
              <a:rPr lang="de-DE" sz="9700"/>
              <a:t>Liz Truss</a:t>
            </a:r>
          </a:p>
          <a:p>
            <a:pPr algn="l"/>
            <a:r>
              <a:rPr lang="de-DE" sz="5700"/>
              <a:t>Prime Minister</a:t>
            </a:r>
            <a:endParaRPr lang="de-DE" sz="5700" dirty="0"/>
          </a:p>
        </p:txBody>
      </p:sp>
      <p:pic>
        <p:nvPicPr>
          <p:cNvPr id="28" name="Picture 4" descr="Liz Truss: Nothing is off the table in our response to Putin's aggression  towards Ukraine | News | The Times">
            <a:extLst>
              <a:ext uri="{FF2B5EF4-FFF2-40B4-BE49-F238E27FC236}">
                <a16:creationId xmlns:a16="http://schemas.microsoft.com/office/drawing/2014/main" id="{6702CD2A-3768-2309-F314-A19DFBFE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8637" y="-4760281"/>
            <a:ext cx="4208929" cy="42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ELECTION</a:t>
            </a:r>
            <a:endParaRPr dirty="0"/>
          </a:p>
        </p:txBody>
      </p:sp>
      <p:sp>
        <p:nvSpPr>
          <p:cNvPr id="297" name="Google Shape;297;p18"/>
          <p:cNvSpPr txBox="1"/>
          <p:nvPr/>
        </p:nvSpPr>
        <p:spPr>
          <a:xfrm flipH="1">
            <a:off x="512090" y="2530200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Liz Truss</a:t>
            </a:r>
            <a:endParaRPr sz="36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 flipH="1">
            <a:off x="6354668" y="2530200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Rishi Sunak</a:t>
            </a:r>
            <a:endParaRPr sz="36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78" name="Google Shape;378;p18"/>
          <p:cNvGrpSpPr/>
          <p:nvPr/>
        </p:nvGrpSpPr>
        <p:grpSpPr>
          <a:xfrm>
            <a:off x="2929866" y="1181125"/>
            <a:ext cx="3275917" cy="3452162"/>
            <a:chOff x="3354075" y="1110594"/>
            <a:chExt cx="2421202" cy="2551463"/>
          </a:xfrm>
        </p:grpSpPr>
        <p:grpSp>
          <p:nvGrpSpPr>
            <p:cNvPr id="379" name="Google Shape;379;p18"/>
            <p:cNvGrpSpPr/>
            <p:nvPr/>
          </p:nvGrpSpPr>
          <p:grpSpPr>
            <a:xfrm>
              <a:off x="3354075" y="1182550"/>
              <a:ext cx="2421202" cy="2421202"/>
              <a:chOff x="6904139" y="1164168"/>
              <a:chExt cx="1784100" cy="1784100"/>
            </a:xfrm>
          </p:grpSpPr>
          <p:sp>
            <p:nvSpPr>
              <p:cNvPr id="380" name="Google Shape;380;p18"/>
              <p:cNvSpPr/>
              <p:nvPr/>
            </p:nvSpPr>
            <p:spPr>
              <a:xfrm>
                <a:off x="6905400" y="1165425"/>
                <a:ext cx="1781400" cy="1781400"/>
              </a:xfrm>
              <a:prstGeom prst="donut">
                <a:avLst>
                  <a:gd name="adj" fmla="val 1796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6904139" y="1164168"/>
                <a:ext cx="1784100" cy="1784100"/>
              </a:xfrm>
              <a:prstGeom prst="blockArc">
                <a:avLst>
                  <a:gd name="adj1" fmla="val 10800000"/>
                  <a:gd name="adj2" fmla="val 1879137"/>
                  <a:gd name="adj3" fmla="val 1795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18"/>
            <p:cNvSpPr txBox="1"/>
            <p:nvPr/>
          </p:nvSpPr>
          <p:spPr>
            <a:xfrm>
              <a:off x="3952555" y="1110594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57%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3" name="Google Shape;383;p18"/>
            <p:cNvSpPr txBox="1"/>
            <p:nvPr/>
          </p:nvSpPr>
          <p:spPr>
            <a:xfrm>
              <a:off x="3952555" y="3057556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42%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84" name="Google Shape;384;p18"/>
            <p:cNvGrpSpPr/>
            <p:nvPr/>
          </p:nvGrpSpPr>
          <p:grpSpPr>
            <a:xfrm>
              <a:off x="4099295" y="1865585"/>
              <a:ext cx="937062" cy="1055120"/>
              <a:chOff x="3970325" y="1999115"/>
              <a:chExt cx="1160305" cy="1306488"/>
            </a:xfrm>
          </p:grpSpPr>
          <p:sp>
            <p:nvSpPr>
              <p:cNvPr id="385" name="Google Shape;385;p18"/>
              <p:cNvSpPr/>
              <p:nvPr/>
            </p:nvSpPr>
            <p:spPr>
              <a:xfrm>
                <a:off x="4354484" y="2872533"/>
                <a:ext cx="420217" cy="433068"/>
              </a:xfrm>
              <a:custGeom>
                <a:avLst/>
                <a:gdLst/>
                <a:ahLst/>
                <a:cxnLst/>
                <a:rect l="l" t="t" r="r" b="b"/>
                <a:pathLst>
                  <a:path w="61078" h="62946" extrusionOk="0">
                    <a:moveTo>
                      <a:pt x="61077" y="1"/>
                    </a:moveTo>
                    <a:lnTo>
                      <a:pt x="0" y="32157"/>
                    </a:lnTo>
                    <a:lnTo>
                      <a:pt x="0" y="62946"/>
                    </a:lnTo>
                    <a:lnTo>
                      <a:pt x="61077" y="30789"/>
                    </a:lnTo>
                    <a:lnTo>
                      <a:pt x="610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3970325" y="2833291"/>
                <a:ext cx="384186" cy="472312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68650" extrusionOk="0">
                    <a:moveTo>
                      <a:pt x="0" y="0"/>
                    </a:moveTo>
                    <a:lnTo>
                      <a:pt x="0" y="30789"/>
                    </a:lnTo>
                    <a:lnTo>
                      <a:pt x="55840" y="68650"/>
                    </a:lnTo>
                    <a:lnTo>
                      <a:pt x="55840" y="3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3970325" y="2611836"/>
                <a:ext cx="804396" cy="481951"/>
              </a:xfrm>
              <a:custGeom>
                <a:avLst/>
                <a:gdLst/>
                <a:ahLst/>
                <a:cxnLst/>
                <a:rect l="l" t="t" r="r" b="b"/>
                <a:pathLst>
                  <a:path w="116918" h="70051" extrusionOk="0">
                    <a:moveTo>
                      <a:pt x="61111" y="1"/>
                    </a:moveTo>
                    <a:lnTo>
                      <a:pt x="0" y="32157"/>
                    </a:lnTo>
                    <a:lnTo>
                      <a:pt x="55840" y="70051"/>
                    </a:lnTo>
                    <a:lnTo>
                      <a:pt x="116917" y="37895"/>
                    </a:lnTo>
                    <a:lnTo>
                      <a:pt x="6111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4203249" y="2744021"/>
                <a:ext cx="338751" cy="181082"/>
              </a:xfrm>
              <a:custGeom>
                <a:avLst/>
                <a:gdLst/>
                <a:ahLst/>
                <a:cxnLst/>
                <a:rect l="l" t="t" r="r" b="b"/>
                <a:pathLst>
                  <a:path w="49237" h="26320" extrusionOk="0">
                    <a:moveTo>
                      <a:pt x="46734" y="1"/>
                    </a:moveTo>
                    <a:lnTo>
                      <a:pt x="1" y="24651"/>
                    </a:lnTo>
                    <a:lnTo>
                      <a:pt x="2503" y="26319"/>
                    </a:lnTo>
                    <a:lnTo>
                      <a:pt x="49236" y="1735"/>
                    </a:lnTo>
                    <a:lnTo>
                      <a:pt x="467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4230561" y="2491360"/>
                <a:ext cx="356418" cy="381200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55407" extrusionOk="0">
                    <a:moveTo>
                      <a:pt x="13343" y="0"/>
                    </a:moveTo>
                    <a:lnTo>
                      <a:pt x="0" y="51170"/>
                    </a:lnTo>
                    <a:lnTo>
                      <a:pt x="13043" y="55407"/>
                    </a:lnTo>
                    <a:lnTo>
                      <a:pt x="44199" y="39028"/>
                    </a:lnTo>
                    <a:lnTo>
                      <a:pt x="51804" y="9941"/>
                    </a:lnTo>
                    <a:lnTo>
                      <a:pt x="133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4034581" y="2439494"/>
                <a:ext cx="201274" cy="209076"/>
              </a:xfrm>
              <a:custGeom>
                <a:avLst/>
                <a:gdLst/>
                <a:ahLst/>
                <a:cxnLst/>
                <a:rect l="l" t="t" r="r" b="b"/>
                <a:pathLst>
                  <a:path w="29255" h="30389" extrusionOk="0">
                    <a:moveTo>
                      <a:pt x="15311" y="0"/>
                    </a:moveTo>
                    <a:lnTo>
                      <a:pt x="0" y="11008"/>
                    </a:lnTo>
                    <a:lnTo>
                      <a:pt x="13944" y="30389"/>
                    </a:lnTo>
                    <a:lnTo>
                      <a:pt x="29255" y="19381"/>
                    </a:lnTo>
                    <a:lnTo>
                      <a:pt x="15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4707890" y="2630198"/>
                <a:ext cx="118425" cy="112688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379" extrusionOk="0">
                    <a:moveTo>
                      <a:pt x="11375" y="0"/>
                    </a:moveTo>
                    <a:lnTo>
                      <a:pt x="0" y="7406"/>
                    </a:lnTo>
                    <a:lnTo>
                      <a:pt x="5871" y="16379"/>
                    </a:lnTo>
                    <a:lnTo>
                      <a:pt x="17213" y="8973"/>
                    </a:lnTo>
                    <a:lnTo>
                      <a:pt x="113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4470832" y="2408281"/>
                <a:ext cx="315565" cy="266683"/>
              </a:xfrm>
              <a:custGeom>
                <a:avLst/>
                <a:gdLst/>
                <a:ahLst/>
                <a:cxnLst/>
                <a:rect l="l" t="t" r="r" b="b"/>
                <a:pathLst>
                  <a:path w="45867" h="38762" extrusionOk="0">
                    <a:moveTo>
                      <a:pt x="33324" y="1"/>
                    </a:moveTo>
                    <a:lnTo>
                      <a:pt x="3303" y="7373"/>
                    </a:lnTo>
                    <a:lnTo>
                      <a:pt x="0" y="17513"/>
                    </a:lnTo>
                    <a:lnTo>
                      <a:pt x="6839" y="19882"/>
                    </a:lnTo>
                    <a:lnTo>
                      <a:pt x="1301" y="33592"/>
                    </a:lnTo>
                    <a:cubicBezTo>
                      <a:pt x="567" y="35393"/>
                      <a:pt x="1468" y="37428"/>
                      <a:pt x="3236" y="38128"/>
                    </a:cubicBezTo>
                    <a:lnTo>
                      <a:pt x="3236" y="38128"/>
                    </a:lnTo>
                    <a:cubicBezTo>
                      <a:pt x="4837" y="38762"/>
                      <a:pt x="6672" y="38128"/>
                      <a:pt x="7539" y="36694"/>
                    </a:cubicBezTo>
                    <a:lnTo>
                      <a:pt x="15945" y="22517"/>
                    </a:lnTo>
                    <a:lnTo>
                      <a:pt x="27653" y="26453"/>
                    </a:lnTo>
                    <a:cubicBezTo>
                      <a:pt x="27653" y="26453"/>
                      <a:pt x="32657" y="28054"/>
                      <a:pt x="36360" y="24085"/>
                    </a:cubicBezTo>
                    <a:cubicBezTo>
                      <a:pt x="40029" y="20115"/>
                      <a:pt x="45866" y="11042"/>
                      <a:pt x="45866" y="11042"/>
                    </a:cubicBezTo>
                    <a:close/>
                  </a:path>
                </a:pathLst>
              </a:custGeom>
              <a:solidFill>
                <a:srgbClr val="FCCA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4733592" y="1999115"/>
                <a:ext cx="397038" cy="453722"/>
              </a:xfrm>
              <a:custGeom>
                <a:avLst/>
                <a:gdLst/>
                <a:ahLst/>
                <a:cxnLst/>
                <a:rect l="l" t="t" r="r" b="b"/>
                <a:pathLst>
                  <a:path w="57709" h="65948" extrusionOk="0">
                    <a:moveTo>
                      <a:pt x="32390" y="0"/>
                    </a:moveTo>
                    <a:lnTo>
                      <a:pt x="0" y="48168"/>
                    </a:lnTo>
                    <a:lnTo>
                      <a:pt x="21182" y="65947"/>
                    </a:lnTo>
                    <a:lnTo>
                      <a:pt x="57708" y="23950"/>
                    </a:lnTo>
                    <a:lnTo>
                      <a:pt x="57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4689528" y="2334160"/>
                <a:ext cx="169840" cy="164095"/>
              </a:xfrm>
              <a:custGeom>
                <a:avLst/>
                <a:gdLst/>
                <a:ahLst/>
                <a:cxnLst/>
                <a:rect l="l" t="t" r="r" b="b"/>
                <a:pathLst>
                  <a:path w="24686" h="23851" extrusionOk="0">
                    <a:moveTo>
                      <a:pt x="7039" y="1"/>
                    </a:moveTo>
                    <a:lnTo>
                      <a:pt x="1" y="9674"/>
                    </a:lnTo>
                    <a:lnTo>
                      <a:pt x="16112" y="23851"/>
                    </a:lnTo>
                    <a:lnTo>
                      <a:pt x="24685" y="14811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4866474" y="2374243"/>
                <a:ext cx="33513" cy="3404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02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102"/>
                      <a:pt x="1034" y="2102"/>
                    </a:cubicBezTo>
                    <a:cubicBezTo>
                      <a:pt x="1601" y="2102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4488960" y="2626985"/>
                <a:ext cx="33512" cy="29371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269" extrusionOk="0">
                    <a:moveTo>
                      <a:pt x="1001" y="0"/>
                    </a:moveTo>
                    <a:lnTo>
                      <a:pt x="468" y="1335"/>
                    </a:lnTo>
                    <a:cubicBezTo>
                      <a:pt x="1" y="2435"/>
                      <a:pt x="501" y="3636"/>
                      <a:pt x="1568" y="4103"/>
                    </a:cubicBezTo>
                    <a:cubicBezTo>
                      <a:pt x="1835" y="4216"/>
                      <a:pt x="2107" y="4269"/>
                      <a:pt x="2373" y="4269"/>
                    </a:cubicBezTo>
                    <a:cubicBezTo>
                      <a:pt x="3207" y="4269"/>
                      <a:pt x="3983" y="3753"/>
                      <a:pt x="4337" y="2969"/>
                    </a:cubicBezTo>
                    <a:lnTo>
                      <a:pt x="4871" y="1635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F8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8"/>
              <p:cNvSpPr/>
              <p:nvPr/>
            </p:nvSpPr>
            <p:spPr>
              <a:xfrm>
                <a:off x="4471520" y="2504665"/>
                <a:ext cx="267598" cy="177181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25753" fill="none" extrusionOk="0">
                    <a:moveTo>
                      <a:pt x="38895" y="1402"/>
                    </a:moveTo>
                    <a:cubicBezTo>
                      <a:pt x="38895" y="1402"/>
                      <a:pt x="34192" y="8007"/>
                      <a:pt x="30522" y="9408"/>
                    </a:cubicBezTo>
                    <a:cubicBezTo>
                      <a:pt x="26786" y="10842"/>
                      <a:pt x="15845" y="8540"/>
                      <a:pt x="15845" y="8540"/>
                    </a:cubicBezTo>
                    <a:lnTo>
                      <a:pt x="7973" y="21783"/>
                    </a:lnTo>
                    <a:cubicBezTo>
                      <a:pt x="7973" y="21783"/>
                      <a:pt x="6305" y="25753"/>
                      <a:pt x="2636" y="23951"/>
                    </a:cubicBezTo>
                    <a:cubicBezTo>
                      <a:pt x="2636" y="23951"/>
                      <a:pt x="0" y="22617"/>
                      <a:pt x="1201" y="19615"/>
                    </a:cubicBezTo>
                    <a:cubicBezTo>
                      <a:pt x="2402" y="16680"/>
                      <a:pt x="2636" y="16012"/>
                      <a:pt x="2636" y="16012"/>
                    </a:cubicBezTo>
                    <a:lnTo>
                      <a:pt x="9207" y="1"/>
                    </a:lnTo>
                  </a:path>
                </a:pathLst>
              </a:custGeom>
              <a:noFill/>
              <a:ln w="9525" cap="flat" cmpd="sng">
                <a:solidFill>
                  <a:srgbClr val="9F704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8"/>
              <p:cNvSpPr/>
              <p:nvPr/>
            </p:nvSpPr>
            <p:spPr>
              <a:xfrm>
                <a:off x="4495846" y="2626985"/>
                <a:ext cx="26626" cy="11249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635" fill="none" extrusionOk="0">
                    <a:moveTo>
                      <a:pt x="0" y="0"/>
                    </a:moveTo>
                    <a:lnTo>
                      <a:pt x="3870" y="1635"/>
                    </a:lnTo>
                  </a:path>
                </a:pathLst>
              </a:custGeom>
              <a:noFill/>
              <a:ln w="10850" cap="flat" cmpd="sng">
                <a:solidFill>
                  <a:srgbClr val="F3A1B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422;p37">
            <a:extLst>
              <a:ext uri="{FF2B5EF4-FFF2-40B4-BE49-F238E27FC236}">
                <a16:creationId xmlns:a16="http://schemas.microsoft.com/office/drawing/2014/main" id="{0BEDAA54-8647-4671-3933-5AA29BDE4B2D}"/>
              </a:ext>
            </a:extLst>
          </p:cNvPr>
          <p:cNvSpPr txBox="1">
            <a:spLocks/>
          </p:cNvSpPr>
          <p:nvPr/>
        </p:nvSpPr>
        <p:spPr>
          <a:xfrm>
            <a:off x="6354668" y="5606819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POLITICAL POSITION</a:t>
            </a:r>
            <a:endParaRPr lang="de-DE" dirty="0"/>
          </a:p>
        </p:txBody>
      </p:sp>
      <p:sp>
        <p:nvSpPr>
          <p:cNvPr id="3" name="Google Shape;1423;p37">
            <a:extLst>
              <a:ext uri="{FF2B5EF4-FFF2-40B4-BE49-F238E27FC236}">
                <a16:creationId xmlns:a16="http://schemas.microsoft.com/office/drawing/2014/main" id="{8318E03E-FE63-FEA7-BFF6-0BC328D51BB5}"/>
              </a:ext>
            </a:extLst>
          </p:cNvPr>
          <p:cNvSpPr/>
          <p:nvPr/>
        </p:nvSpPr>
        <p:spPr>
          <a:xfrm>
            <a:off x="10790093" y="6486130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24;p37">
            <a:extLst>
              <a:ext uri="{FF2B5EF4-FFF2-40B4-BE49-F238E27FC236}">
                <a16:creationId xmlns:a16="http://schemas.microsoft.com/office/drawing/2014/main" id="{A2A23736-DC75-F267-BCCD-45F7E4AA6342}"/>
              </a:ext>
            </a:extLst>
          </p:cNvPr>
          <p:cNvSpPr/>
          <p:nvPr/>
        </p:nvSpPr>
        <p:spPr>
          <a:xfrm>
            <a:off x="12794293" y="6582894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27;p37">
            <a:extLst>
              <a:ext uri="{FF2B5EF4-FFF2-40B4-BE49-F238E27FC236}">
                <a16:creationId xmlns:a16="http://schemas.microsoft.com/office/drawing/2014/main" id="{A6D12838-8F94-B3D0-28AA-A9364985554C}"/>
              </a:ext>
            </a:extLst>
          </p:cNvPr>
          <p:cNvSpPr txBox="1"/>
          <p:nvPr/>
        </p:nvSpPr>
        <p:spPr>
          <a:xfrm>
            <a:off x="10905783" y="6612790"/>
            <a:ext cx="1920900" cy="134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Aggressive foreign policy stance towards China and Russia</a:t>
            </a:r>
            <a:endParaRPr sz="20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Google Shape;1428;p37">
            <a:extLst>
              <a:ext uri="{FF2B5EF4-FFF2-40B4-BE49-F238E27FC236}">
                <a16:creationId xmlns:a16="http://schemas.microsoft.com/office/drawing/2014/main" id="{0A09C33D-F349-C0D9-AC56-9006F3DF6E3F}"/>
              </a:ext>
            </a:extLst>
          </p:cNvPr>
          <p:cNvSpPr/>
          <p:nvPr/>
        </p:nvSpPr>
        <p:spPr>
          <a:xfrm>
            <a:off x="6698193" y="6486130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29;p37">
            <a:extLst>
              <a:ext uri="{FF2B5EF4-FFF2-40B4-BE49-F238E27FC236}">
                <a16:creationId xmlns:a16="http://schemas.microsoft.com/office/drawing/2014/main" id="{45CBF49E-7F55-697B-7413-CD4542DE5227}"/>
              </a:ext>
            </a:extLst>
          </p:cNvPr>
          <p:cNvSpPr/>
          <p:nvPr/>
        </p:nvSpPr>
        <p:spPr>
          <a:xfrm>
            <a:off x="8702393" y="6578830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32;p37">
            <a:extLst>
              <a:ext uri="{FF2B5EF4-FFF2-40B4-BE49-F238E27FC236}">
                <a16:creationId xmlns:a16="http://schemas.microsoft.com/office/drawing/2014/main" id="{D478E060-C81D-C312-8B58-79DB60C074A0}"/>
              </a:ext>
            </a:extLst>
          </p:cNvPr>
          <p:cNvSpPr txBox="1"/>
          <p:nvPr/>
        </p:nvSpPr>
        <p:spPr>
          <a:xfrm>
            <a:off x="6774396" y="6664045"/>
            <a:ext cx="1920900" cy="112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Liberal economic or capitalist views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1433;p37">
            <a:extLst>
              <a:ext uri="{FF2B5EF4-FFF2-40B4-BE49-F238E27FC236}">
                <a16:creationId xmlns:a16="http://schemas.microsoft.com/office/drawing/2014/main" id="{9BF9D6DA-E762-37FE-9A1D-93D11B02E59B}"/>
              </a:ext>
            </a:extLst>
          </p:cNvPr>
          <p:cNvSpPr/>
          <p:nvPr/>
        </p:nvSpPr>
        <p:spPr>
          <a:xfrm>
            <a:off x="6698193" y="8245755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34;p37">
            <a:extLst>
              <a:ext uri="{FF2B5EF4-FFF2-40B4-BE49-F238E27FC236}">
                <a16:creationId xmlns:a16="http://schemas.microsoft.com/office/drawing/2014/main" id="{F2EE981B-C0D2-E80B-F526-AD59D64A4B3D}"/>
              </a:ext>
            </a:extLst>
          </p:cNvPr>
          <p:cNvSpPr/>
          <p:nvPr/>
        </p:nvSpPr>
        <p:spPr>
          <a:xfrm>
            <a:off x="8702393" y="8345469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37;p37">
            <a:extLst>
              <a:ext uri="{FF2B5EF4-FFF2-40B4-BE49-F238E27FC236}">
                <a16:creationId xmlns:a16="http://schemas.microsoft.com/office/drawing/2014/main" id="{B4DDF75A-5E6E-865E-3A83-B39FB1B2BEB7}"/>
              </a:ext>
            </a:extLst>
          </p:cNvPr>
          <p:cNvSpPr txBox="1"/>
          <p:nvPr/>
        </p:nvSpPr>
        <p:spPr>
          <a:xfrm>
            <a:off x="6740848" y="8846319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Against</a:t>
            </a:r>
            <a:r>
              <a:rPr lang="de-DE"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Brexit</a:t>
            </a:r>
            <a:endParaRPr sz="22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1438;p37">
            <a:extLst>
              <a:ext uri="{FF2B5EF4-FFF2-40B4-BE49-F238E27FC236}">
                <a16:creationId xmlns:a16="http://schemas.microsoft.com/office/drawing/2014/main" id="{7128FC9A-EE6C-B9A6-592D-AB8542108B3D}"/>
              </a:ext>
            </a:extLst>
          </p:cNvPr>
          <p:cNvSpPr/>
          <p:nvPr/>
        </p:nvSpPr>
        <p:spPr>
          <a:xfrm>
            <a:off x="10790093" y="8245755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39;p37">
            <a:extLst>
              <a:ext uri="{FF2B5EF4-FFF2-40B4-BE49-F238E27FC236}">
                <a16:creationId xmlns:a16="http://schemas.microsoft.com/office/drawing/2014/main" id="{61660C7C-73EB-081E-C685-33E6974AF9BC}"/>
              </a:ext>
            </a:extLst>
          </p:cNvPr>
          <p:cNvSpPr/>
          <p:nvPr/>
        </p:nvSpPr>
        <p:spPr>
          <a:xfrm>
            <a:off x="12794293" y="8345469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42;p37">
            <a:extLst>
              <a:ext uri="{FF2B5EF4-FFF2-40B4-BE49-F238E27FC236}">
                <a16:creationId xmlns:a16="http://schemas.microsoft.com/office/drawing/2014/main" id="{F6F8B513-7909-7F26-AC50-C4E4A3C9D6DD}"/>
              </a:ext>
            </a:extLst>
          </p:cNvPr>
          <p:cNvSpPr txBox="1"/>
          <p:nvPr/>
        </p:nvSpPr>
        <p:spPr>
          <a:xfrm>
            <a:off x="10871383" y="8846319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Residents </a:t>
            </a:r>
            <a:r>
              <a:rPr lang="de-DE" sz="22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Relieve</a:t>
            </a:r>
            <a:endParaRPr sz="22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8C69ED7-549F-1DC9-8AB7-7CE4C3A488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06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4417" y="8565593"/>
            <a:ext cx="927152" cy="92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C47509E-BD39-863D-2E2D-7D419A1336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05245" y="8648321"/>
            <a:ext cx="761695" cy="76169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E98CFA-E765-C235-4749-E010119875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98511" y="6784874"/>
            <a:ext cx="958963" cy="95896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D4101D8-4C0F-E7E9-EB06-209DDA6F57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986132" y="6833754"/>
            <a:ext cx="857552" cy="857552"/>
          </a:xfrm>
          <a:prstGeom prst="rect">
            <a:avLst/>
          </a:prstGeom>
        </p:spPr>
      </p:pic>
      <p:sp>
        <p:nvSpPr>
          <p:cNvPr id="19" name="Google Shape;680;p25">
            <a:extLst>
              <a:ext uri="{FF2B5EF4-FFF2-40B4-BE49-F238E27FC236}">
                <a16:creationId xmlns:a16="http://schemas.microsoft.com/office/drawing/2014/main" id="{9DC63E3D-0099-2025-C37A-D5738017651C}"/>
              </a:ext>
            </a:extLst>
          </p:cNvPr>
          <p:cNvSpPr txBox="1">
            <a:spLocks/>
          </p:cNvSpPr>
          <p:nvPr/>
        </p:nvSpPr>
        <p:spPr>
          <a:xfrm>
            <a:off x="-7788996" y="5853719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BIOGRAPHY</a:t>
            </a:r>
            <a:endParaRPr lang="de-DE" dirty="0"/>
          </a:p>
        </p:txBody>
      </p:sp>
      <p:graphicFrame>
        <p:nvGraphicFramePr>
          <p:cNvPr id="20" name="Google Shape;681;p25">
            <a:extLst>
              <a:ext uri="{FF2B5EF4-FFF2-40B4-BE49-F238E27FC236}">
                <a16:creationId xmlns:a16="http://schemas.microsoft.com/office/drawing/2014/main" id="{D1244DF2-849D-7AC5-3757-F6587C982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997942"/>
              </p:ext>
            </p:extLst>
          </p:nvPr>
        </p:nvGraphicFramePr>
        <p:xfrm>
          <a:off x="-4666026" y="6490169"/>
          <a:ext cx="4114800" cy="2011560"/>
        </p:xfrm>
        <a:graphic>
          <a:graphicData uri="http://schemas.openxmlformats.org/drawingml/2006/table">
            <a:tbl>
              <a:tblPr>
                <a:noFill/>
                <a:tableStyleId>{EEBE55A6-934F-4152-84C1-4C68F95A4FF3}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dk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Age</a:t>
                      </a:r>
                      <a:endParaRPr sz="2000" dirty="0">
                        <a:solidFill>
                          <a:schemeClr val="dk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47 – 26.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july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1975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l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Born in</a:t>
                      </a:r>
                      <a:endParaRPr sz="2000" dirty="0">
                        <a:solidFill>
                          <a:schemeClr val="l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Family</a:t>
                      </a:r>
                      <a:endParaRPr sz="2000" dirty="0">
                        <a:solidFill>
                          <a:schemeClr val="accen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Nurse and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mathematics</a:t>
                      </a:r>
                      <a:r>
                        <a:rPr lang="de-DE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de-DE" sz="12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professor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Studies</a:t>
                      </a:r>
                      <a:endParaRPr sz="2000" dirty="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University of Oxford</a:t>
                      </a:r>
                      <a:endParaRPr sz="1200"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oogle Shape;682;p25">
            <a:extLst>
              <a:ext uri="{FF2B5EF4-FFF2-40B4-BE49-F238E27FC236}">
                <a16:creationId xmlns:a16="http://schemas.microsoft.com/office/drawing/2014/main" id="{1A287661-7B57-B6E0-8239-00F8F0C6A4DA}"/>
              </a:ext>
            </a:extLst>
          </p:cNvPr>
          <p:cNvGrpSpPr/>
          <p:nvPr/>
        </p:nvGrpSpPr>
        <p:grpSpPr>
          <a:xfrm>
            <a:off x="-6764521" y="9117332"/>
            <a:ext cx="6197100" cy="220500"/>
            <a:chOff x="1473450" y="3673963"/>
            <a:chExt cx="6197100" cy="220500"/>
          </a:xfrm>
        </p:grpSpPr>
        <p:cxnSp>
          <p:nvCxnSpPr>
            <p:cNvPr id="22" name="Google Shape;683;p25">
              <a:extLst>
                <a:ext uri="{FF2B5EF4-FFF2-40B4-BE49-F238E27FC236}">
                  <a16:creationId xmlns:a16="http://schemas.microsoft.com/office/drawing/2014/main" id="{9BB54615-8488-82D5-BEA8-A5A59BB2312A}"/>
                </a:ext>
              </a:extLst>
            </p:cNvPr>
            <p:cNvCxnSpPr/>
            <p:nvPr/>
          </p:nvCxnSpPr>
          <p:spPr>
            <a:xfrm>
              <a:off x="1473450" y="3780650"/>
              <a:ext cx="6197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" name="Google Shape;684;p25">
              <a:extLst>
                <a:ext uri="{FF2B5EF4-FFF2-40B4-BE49-F238E27FC236}">
                  <a16:creationId xmlns:a16="http://schemas.microsoft.com/office/drawing/2014/main" id="{E7246C30-418C-60E4-5000-E1B416C01E66}"/>
                </a:ext>
              </a:extLst>
            </p:cNvPr>
            <p:cNvSpPr/>
            <p:nvPr/>
          </p:nvSpPr>
          <p:spPr>
            <a:xfrm>
              <a:off x="2135138" y="3673963"/>
              <a:ext cx="220500" cy="220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5;p25">
              <a:extLst>
                <a:ext uri="{FF2B5EF4-FFF2-40B4-BE49-F238E27FC236}">
                  <a16:creationId xmlns:a16="http://schemas.microsoft.com/office/drawing/2014/main" id="{E7F11F08-9E5E-630E-6B1E-0CF5EA75233A}"/>
                </a:ext>
              </a:extLst>
            </p:cNvPr>
            <p:cNvSpPr/>
            <p:nvPr/>
          </p:nvSpPr>
          <p:spPr>
            <a:xfrm>
              <a:off x="4461738" y="3673963"/>
              <a:ext cx="220500" cy="220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6;p25">
              <a:extLst>
                <a:ext uri="{FF2B5EF4-FFF2-40B4-BE49-F238E27FC236}">
                  <a16:creationId xmlns:a16="http://schemas.microsoft.com/office/drawing/2014/main" id="{C5D00746-E091-6925-CCEA-AF45B3D406A0}"/>
                </a:ext>
              </a:extLst>
            </p:cNvPr>
            <p:cNvSpPr/>
            <p:nvPr/>
          </p:nvSpPr>
          <p:spPr>
            <a:xfrm>
              <a:off x="6779438" y="3673963"/>
              <a:ext cx="220500" cy="22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687;p25">
            <a:extLst>
              <a:ext uri="{FF2B5EF4-FFF2-40B4-BE49-F238E27FC236}">
                <a16:creationId xmlns:a16="http://schemas.microsoft.com/office/drawing/2014/main" id="{5CA793E9-DAEA-D405-7516-B7A98F806A25}"/>
              </a:ext>
            </a:extLst>
          </p:cNvPr>
          <p:cNvGrpSpPr/>
          <p:nvPr/>
        </p:nvGrpSpPr>
        <p:grpSpPr>
          <a:xfrm>
            <a:off x="-4626411" y="8758366"/>
            <a:ext cx="1920900" cy="1020766"/>
            <a:chOff x="3611560" y="3314997"/>
            <a:chExt cx="1920900" cy="1020766"/>
          </a:xfrm>
        </p:grpSpPr>
        <p:sp>
          <p:nvSpPr>
            <p:cNvPr id="27" name="Google Shape;688;p25">
              <a:extLst>
                <a:ext uri="{FF2B5EF4-FFF2-40B4-BE49-F238E27FC236}">
                  <a16:creationId xmlns:a16="http://schemas.microsoft.com/office/drawing/2014/main" id="{8E0C9343-680C-2175-56C7-B3F964901091}"/>
                </a:ext>
              </a:extLst>
            </p:cNvPr>
            <p:cNvSpPr txBox="1"/>
            <p:nvPr/>
          </p:nvSpPr>
          <p:spPr>
            <a:xfrm>
              <a:off x="3972763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690;p25">
              <a:extLst>
                <a:ext uri="{FF2B5EF4-FFF2-40B4-BE49-F238E27FC236}">
                  <a16:creationId xmlns:a16="http://schemas.microsoft.com/office/drawing/2014/main" id="{389BB595-5A55-5427-4A6D-C9F19A3A35C5}"/>
                </a:ext>
              </a:extLst>
            </p:cNvPr>
            <p:cNvSpPr txBox="1"/>
            <p:nvPr/>
          </p:nvSpPr>
          <p:spPr>
            <a:xfrm>
              <a:off x="3611560" y="3970063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Chief Secretary to the Treasury</a:t>
              </a:r>
              <a:endParaRPr sz="22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691;p25">
            <a:extLst>
              <a:ext uri="{FF2B5EF4-FFF2-40B4-BE49-F238E27FC236}">
                <a16:creationId xmlns:a16="http://schemas.microsoft.com/office/drawing/2014/main" id="{AE638065-014D-A71C-9F6D-737FC0A2FCF9}"/>
              </a:ext>
            </a:extLst>
          </p:cNvPr>
          <p:cNvGrpSpPr/>
          <p:nvPr/>
        </p:nvGrpSpPr>
        <p:grpSpPr>
          <a:xfrm>
            <a:off x="-6953031" y="8758366"/>
            <a:ext cx="1920900" cy="1020951"/>
            <a:chOff x="1284940" y="3314997"/>
            <a:chExt cx="1920900" cy="1020951"/>
          </a:xfrm>
        </p:grpSpPr>
        <p:sp>
          <p:nvSpPr>
            <p:cNvPr id="30" name="Google Shape;692;p25">
              <a:extLst>
                <a:ext uri="{FF2B5EF4-FFF2-40B4-BE49-F238E27FC236}">
                  <a16:creationId xmlns:a16="http://schemas.microsoft.com/office/drawing/2014/main" id="{6D9A8E5D-2276-2A8A-A8C7-EE62518F54FC}"/>
                </a:ext>
              </a:extLst>
            </p:cNvPr>
            <p:cNvSpPr txBox="1"/>
            <p:nvPr/>
          </p:nvSpPr>
          <p:spPr>
            <a:xfrm>
              <a:off x="1655075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2016 -17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" name="Google Shape;694;p25">
              <a:extLst>
                <a:ext uri="{FF2B5EF4-FFF2-40B4-BE49-F238E27FC236}">
                  <a16:creationId xmlns:a16="http://schemas.microsoft.com/office/drawing/2014/main" id="{0E2D5001-7E48-D56C-4A33-15D6BE409575}"/>
                </a:ext>
              </a:extLst>
            </p:cNvPr>
            <p:cNvSpPr txBox="1"/>
            <p:nvPr/>
          </p:nvSpPr>
          <p:spPr>
            <a:xfrm>
              <a:off x="1284940" y="3970248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of</a:t>
              </a:r>
              <a:r>
                <a:rPr lang="de-DE" sz="22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Justice</a:t>
              </a:r>
              <a:endParaRPr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" name="Google Shape;695;p25">
            <a:extLst>
              <a:ext uri="{FF2B5EF4-FFF2-40B4-BE49-F238E27FC236}">
                <a16:creationId xmlns:a16="http://schemas.microsoft.com/office/drawing/2014/main" id="{7DA15993-4E24-D1F1-B16A-2A720DA261A2}"/>
              </a:ext>
            </a:extLst>
          </p:cNvPr>
          <p:cNvGrpSpPr/>
          <p:nvPr/>
        </p:nvGrpSpPr>
        <p:grpSpPr>
          <a:xfrm>
            <a:off x="-2308718" y="8758366"/>
            <a:ext cx="1920900" cy="1020784"/>
            <a:chOff x="5929253" y="3314997"/>
            <a:chExt cx="1920900" cy="1020784"/>
          </a:xfrm>
        </p:grpSpPr>
        <p:sp>
          <p:nvSpPr>
            <p:cNvPr id="33" name="Google Shape;696;p25">
              <a:extLst>
                <a:ext uri="{FF2B5EF4-FFF2-40B4-BE49-F238E27FC236}">
                  <a16:creationId xmlns:a16="http://schemas.microsoft.com/office/drawing/2014/main" id="{3E6CBC49-0BF8-14CC-A0D6-E9C6BF5B151B}"/>
                </a:ext>
              </a:extLst>
            </p:cNvPr>
            <p:cNvSpPr txBox="1"/>
            <p:nvPr/>
          </p:nvSpPr>
          <p:spPr>
            <a:xfrm>
              <a:off x="6290450" y="3314997"/>
              <a:ext cx="11985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98;p25">
              <a:extLst>
                <a:ext uri="{FF2B5EF4-FFF2-40B4-BE49-F238E27FC236}">
                  <a16:creationId xmlns:a16="http://schemas.microsoft.com/office/drawing/2014/main" id="{7492F91E-8C23-F9CE-FA0D-0F71A42F33A4}"/>
                </a:ext>
              </a:extLst>
            </p:cNvPr>
            <p:cNvSpPr txBox="1"/>
            <p:nvPr/>
          </p:nvSpPr>
          <p:spPr>
            <a:xfrm>
              <a:off x="5929253" y="3970081"/>
              <a:ext cx="19209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Minister </a:t>
              </a:r>
              <a:r>
                <a:rPr lang="de-DE" sz="2200" dirty="0" err="1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for</a:t>
              </a:r>
              <a:r>
                <a:rPr lang="de-DE" sz="22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Women</a:t>
              </a: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35" name="Picture 2" descr="Liz Truss - Wikipedia">
            <a:extLst>
              <a:ext uri="{FF2B5EF4-FFF2-40B4-BE49-F238E27FC236}">
                <a16:creationId xmlns:a16="http://schemas.microsoft.com/office/drawing/2014/main" id="{385A9EC7-5C8C-25D1-0271-C4EE3D19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5680" y="6532519"/>
            <a:ext cx="1344067" cy="186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POLITICAL POSITION</a:t>
            </a:r>
            <a:endParaRPr dirty="0"/>
          </a:p>
        </p:txBody>
      </p:sp>
      <p:sp>
        <p:nvSpPr>
          <p:cNvPr id="1423" name="Google Shape;1423;p37"/>
          <p:cNvSpPr/>
          <p:nvPr/>
        </p:nvSpPr>
        <p:spPr>
          <a:xfrm>
            <a:off x="4884400" y="1289661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"/>
          <p:cNvSpPr/>
          <p:nvPr/>
        </p:nvSpPr>
        <p:spPr>
          <a:xfrm>
            <a:off x="6888600" y="1386425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7"/>
          <p:cNvSpPr txBox="1"/>
          <p:nvPr/>
        </p:nvSpPr>
        <p:spPr>
          <a:xfrm>
            <a:off x="5000090" y="1416321"/>
            <a:ext cx="1920900" cy="134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Aggressive foreign policy stance towards China and Russia</a:t>
            </a:r>
            <a:endParaRPr sz="20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8" name="Google Shape;1428;p37"/>
          <p:cNvSpPr/>
          <p:nvPr/>
        </p:nvSpPr>
        <p:spPr>
          <a:xfrm>
            <a:off x="792500" y="1289661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7"/>
          <p:cNvSpPr/>
          <p:nvPr/>
        </p:nvSpPr>
        <p:spPr>
          <a:xfrm>
            <a:off x="2796700" y="1382361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7"/>
          <p:cNvSpPr txBox="1"/>
          <p:nvPr/>
        </p:nvSpPr>
        <p:spPr>
          <a:xfrm>
            <a:off x="868703" y="1467576"/>
            <a:ext cx="1920900" cy="112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Liberal economic or capitalist views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792500" y="3049286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7"/>
          <p:cNvSpPr/>
          <p:nvPr/>
        </p:nvSpPr>
        <p:spPr>
          <a:xfrm>
            <a:off x="2796700" y="3149000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 txBox="1"/>
          <p:nvPr/>
        </p:nvSpPr>
        <p:spPr>
          <a:xfrm>
            <a:off x="835155" y="3649850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Against</a:t>
            </a:r>
            <a:r>
              <a:rPr lang="de-DE"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Brexit</a:t>
            </a:r>
            <a:endParaRPr sz="22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8" name="Google Shape;1438;p37"/>
          <p:cNvSpPr/>
          <p:nvPr/>
        </p:nvSpPr>
        <p:spPr>
          <a:xfrm>
            <a:off x="4884400" y="3049286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7"/>
          <p:cNvSpPr/>
          <p:nvPr/>
        </p:nvSpPr>
        <p:spPr>
          <a:xfrm>
            <a:off x="6888600" y="3149000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7"/>
          <p:cNvSpPr txBox="1"/>
          <p:nvPr/>
        </p:nvSpPr>
        <p:spPr>
          <a:xfrm>
            <a:off x="4965690" y="3649850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Residents </a:t>
            </a:r>
            <a:r>
              <a:rPr lang="de-DE" sz="22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Relieve</a:t>
            </a:r>
            <a:endParaRPr sz="22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9" name="Google Shape;1449;p37"/>
          <p:cNvSpPr/>
          <p:nvPr/>
        </p:nvSpPr>
        <p:spPr>
          <a:xfrm>
            <a:off x="13890558" y="4874205"/>
            <a:ext cx="226992" cy="475259"/>
          </a:xfrm>
          <a:custGeom>
            <a:avLst/>
            <a:gdLst/>
            <a:ahLst/>
            <a:cxnLst/>
            <a:rect l="l" t="t" r="r" b="b"/>
            <a:pathLst>
              <a:path w="6964" h="14831" extrusionOk="0">
                <a:moveTo>
                  <a:pt x="3489" y="654"/>
                </a:moveTo>
                <a:cubicBezTo>
                  <a:pt x="3941" y="654"/>
                  <a:pt x="4264" y="948"/>
                  <a:pt x="4357" y="1453"/>
                </a:cubicBezTo>
                <a:cubicBezTo>
                  <a:pt x="4357" y="1572"/>
                  <a:pt x="4357" y="1712"/>
                  <a:pt x="4377" y="1891"/>
                </a:cubicBezTo>
                <a:cubicBezTo>
                  <a:pt x="4357" y="2050"/>
                  <a:pt x="4357" y="2209"/>
                  <a:pt x="4317" y="2388"/>
                </a:cubicBezTo>
                <a:cubicBezTo>
                  <a:pt x="4202" y="2830"/>
                  <a:pt x="3845" y="3105"/>
                  <a:pt x="3444" y="3105"/>
                </a:cubicBezTo>
                <a:cubicBezTo>
                  <a:pt x="3430" y="3105"/>
                  <a:pt x="3416" y="3105"/>
                  <a:pt x="3402" y="3104"/>
                </a:cubicBezTo>
                <a:cubicBezTo>
                  <a:pt x="2965" y="3084"/>
                  <a:pt x="2567" y="2746"/>
                  <a:pt x="2507" y="2289"/>
                </a:cubicBezTo>
                <a:cubicBezTo>
                  <a:pt x="2487" y="2050"/>
                  <a:pt x="2487" y="1771"/>
                  <a:pt x="2507" y="1513"/>
                </a:cubicBezTo>
                <a:cubicBezTo>
                  <a:pt x="2567" y="996"/>
                  <a:pt x="2905" y="677"/>
                  <a:pt x="3402" y="657"/>
                </a:cubicBezTo>
                <a:cubicBezTo>
                  <a:pt x="3432" y="655"/>
                  <a:pt x="3461" y="654"/>
                  <a:pt x="3489" y="654"/>
                </a:cubicBezTo>
                <a:close/>
                <a:moveTo>
                  <a:pt x="4397" y="3383"/>
                </a:moveTo>
                <a:cubicBezTo>
                  <a:pt x="4954" y="3761"/>
                  <a:pt x="5212" y="4198"/>
                  <a:pt x="5252" y="4875"/>
                </a:cubicBezTo>
                <a:lnTo>
                  <a:pt x="1612" y="4875"/>
                </a:lnTo>
                <a:cubicBezTo>
                  <a:pt x="1592" y="4238"/>
                  <a:pt x="1910" y="3781"/>
                  <a:pt x="2408" y="3403"/>
                </a:cubicBezTo>
                <a:cubicBezTo>
                  <a:pt x="2762" y="3590"/>
                  <a:pt x="3105" y="3707"/>
                  <a:pt x="3449" y="3707"/>
                </a:cubicBezTo>
                <a:cubicBezTo>
                  <a:pt x="3761" y="3707"/>
                  <a:pt x="4075" y="3610"/>
                  <a:pt x="4397" y="3383"/>
                </a:cubicBezTo>
                <a:close/>
                <a:moveTo>
                  <a:pt x="3462" y="7859"/>
                </a:moveTo>
                <a:cubicBezTo>
                  <a:pt x="3919" y="7859"/>
                  <a:pt x="4278" y="8217"/>
                  <a:pt x="4278" y="8674"/>
                </a:cubicBezTo>
                <a:cubicBezTo>
                  <a:pt x="4278" y="9152"/>
                  <a:pt x="3900" y="9530"/>
                  <a:pt x="3462" y="9530"/>
                </a:cubicBezTo>
                <a:cubicBezTo>
                  <a:pt x="2985" y="9530"/>
                  <a:pt x="2587" y="9132"/>
                  <a:pt x="2607" y="8654"/>
                </a:cubicBezTo>
                <a:cubicBezTo>
                  <a:pt x="2607" y="8177"/>
                  <a:pt x="2985" y="7859"/>
                  <a:pt x="3462" y="7859"/>
                </a:cubicBezTo>
                <a:close/>
                <a:moveTo>
                  <a:pt x="6227" y="5551"/>
                </a:moveTo>
                <a:cubicBezTo>
                  <a:pt x="6267" y="5690"/>
                  <a:pt x="6287" y="5810"/>
                  <a:pt x="6307" y="6068"/>
                </a:cubicBezTo>
                <a:lnTo>
                  <a:pt x="5571" y="6068"/>
                </a:lnTo>
                <a:cubicBezTo>
                  <a:pt x="5441" y="6068"/>
                  <a:pt x="5307" y="6063"/>
                  <a:pt x="5175" y="6063"/>
                </a:cubicBezTo>
                <a:cubicBezTo>
                  <a:pt x="5043" y="6063"/>
                  <a:pt x="4914" y="6068"/>
                  <a:pt x="4795" y="6088"/>
                </a:cubicBezTo>
                <a:cubicBezTo>
                  <a:pt x="4636" y="6108"/>
                  <a:pt x="4476" y="6247"/>
                  <a:pt x="4437" y="6347"/>
                </a:cubicBezTo>
                <a:cubicBezTo>
                  <a:pt x="4397" y="6546"/>
                  <a:pt x="4576" y="6665"/>
                  <a:pt x="4775" y="6665"/>
                </a:cubicBezTo>
                <a:lnTo>
                  <a:pt x="5849" y="6665"/>
                </a:lnTo>
                <a:cubicBezTo>
                  <a:pt x="5670" y="8774"/>
                  <a:pt x="5511" y="10862"/>
                  <a:pt x="5352" y="12951"/>
                </a:cubicBezTo>
                <a:cubicBezTo>
                  <a:pt x="5252" y="12991"/>
                  <a:pt x="5173" y="13011"/>
                  <a:pt x="5093" y="13011"/>
                </a:cubicBezTo>
                <a:cubicBezTo>
                  <a:pt x="5033" y="13011"/>
                  <a:pt x="4974" y="12991"/>
                  <a:pt x="4874" y="12951"/>
                </a:cubicBezTo>
                <a:lnTo>
                  <a:pt x="4874" y="11419"/>
                </a:lnTo>
                <a:cubicBezTo>
                  <a:pt x="4874" y="11201"/>
                  <a:pt x="4954" y="10882"/>
                  <a:pt x="4596" y="10843"/>
                </a:cubicBezTo>
                <a:cubicBezTo>
                  <a:pt x="4574" y="10839"/>
                  <a:pt x="4554" y="10837"/>
                  <a:pt x="4535" y="10837"/>
                </a:cubicBezTo>
                <a:cubicBezTo>
                  <a:pt x="4359" y="10837"/>
                  <a:pt x="4278" y="11007"/>
                  <a:pt x="4278" y="11419"/>
                </a:cubicBezTo>
                <a:lnTo>
                  <a:pt x="4278" y="12951"/>
                </a:lnTo>
                <a:cubicBezTo>
                  <a:pt x="4099" y="12991"/>
                  <a:pt x="3939" y="12991"/>
                  <a:pt x="3780" y="13011"/>
                </a:cubicBezTo>
                <a:lnTo>
                  <a:pt x="3780" y="10146"/>
                </a:lnTo>
                <a:cubicBezTo>
                  <a:pt x="4695" y="9629"/>
                  <a:pt x="5014" y="9032"/>
                  <a:pt x="4815" y="8276"/>
                </a:cubicBezTo>
                <a:cubicBezTo>
                  <a:pt x="4636" y="7600"/>
                  <a:pt x="4079" y="7202"/>
                  <a:pt x="3402" y="7202"/>
                </a:cubicBezTo>
                <a:cubicBezTo>
                  <a:pt x="2726" y="7202"/>
                  <a:pt x="2129" y="7680"/>
                  <a:pt x="2010" y="8296"/>
                </a:cubicBezTo>
                <a:cubicBezTo>
                  <a:pt x="1871" y="9132"/>
                  <a:pt x="2169" y="9649"/>
                  <a:pt x="3084" y="10126"/>
                </a:cubicBezTo>
                <a:cubicBezTo>
                  <a:pt x="3084" y="11101"/>
                  <a:pt x="3084" y="12016"/>
                  <a:pt x="3104" y="12951"/>
                </a:cubicBezTo>
                <a:cubicBezTo>
                  <a:pt x="2945" y="12951"/>
                  <a:pt x="2805" y="12991"/>
                  <a:pt x="2686" y="12991"/>
                </a:cubicBezTo>
                <a:cubicBezTo>
                  <a:pt x="2646" y="12911"/>
                  <a:pt x="2607" y="12852"/>
                  <a:pt x="2607" y="12812"/>
                </a:cubicBezTo>
                <a:lnTo>
                  <a:pt x="2607" y="11559"/>
                </a:lnTo>
                <a:lnTo>
                  <a:pt x="2607" y="11220"/>
                </a:lnTo>
                <a:cubicBezTo>
                  <a:pt x="2607" y="11022"/>
                  <a:pt x="2527" y="10843"/>
                  <a:pt x="2308" y="10843"/>
                </a:cubicBezTo>
                <a:cubicBezTo>
                  <a:pt x="2050" y="10843"/>
                  <a:pt x="2010" y="11022"/>
                  <a:pt x="2010" y="11220"/>
                </a:cubicBezTo>
                <a:lnTo>
                  <a:pt x="2010" y="12712"/>
                </a:lnTo>
                <a:cubicBezTo>
                  <a:pt x="2010" y="12941"/>
                  <a:pt x="1930" y="13022"/>
                  <a:pt x="1758" y="13022"/>
                </a:cubicBezTo>
                <a:cubicBezTo>
                  <a:pt x="1721" y="13022"/>
                  <a:pt x="1678" y="13018"/>
                  <a:pt x="1632" y="13011"/>
                </a:cubicBezTo>
                <a:cubicBezTo>
                  <a:pt x="1453" y="12533"/>
                  <a:pt x="1035" y="7520"/>
                  <a:pt x="1115" y="6665"/>
                </a:cubicBezTo>
                <a:lnTo>
                  <a:pt x="2030" y="6665"/>
                </a:lnTo>
                <a:cubicBezTo>
                  <a:pt x="2248" y="6665"/>
                  <a:pt x="2428" y="6585"/>
                  <a:pt x="2428" y="6347"/>
                </a:cubicBezTo>
                <a:cubicBezTo>
                  <a:pt x="2408" y="6088"/>
                  <a:pt x="2229" y="6068"/>
                  <a:pt x="2030" y="6068"/>
                </a:cubicBezTo>
                <a:lnTo>
                  <a:pt x="617" y="6068"/>
                </a:lnTo>
                <a:cubicBezTo>
                  <a:pt x="597" y="5889"/>
                  <a:pt x="597" y="5750"/>
                  <a:pt x="558" y="5551"/>
                </a:cubicBezTo>
                <a:close/>
                <a:moveTo>
                  <a:pt x="5650" y="13647"/>
                </a:moveTo>
                <a:cubicBezTo>
                  <a:pt x="5670" y="13826"/>
                  <a:pt x="5670" y="13986"/>
                  <a:pt x="5690" y="14145"/>
                </a:cubicBezTo>
                <a:lnTo>
                  <a:pt x="1194" y="14145"/>
                </a:lnTo>
                <a:cubicBezTo>
                  <a:pt x="1194" y="14005"/>
                  <a:pt x="1194" y="13846"/>
                  <a:pt x="1174" y="13647"/>
                </a:cubicBezTo>
                <a:close/>
                <a:moveTo>
                  <a:pt x="3442" y="1"/>
                </a:moveTo>
                <a:cubicBezTo>
                  <a:pt x="2607" y="1"/>
                  <a:pt x="1930" y="657"/>
                  <a:pt x="1910" y="1513"/>
                </a:cubicBezTo>
                <a:cubicBezTo>
                  <a:pt x="1910" y="1990"/>
                  <a:pt x="1970" y="2448"/>
                  <a:pt x="1990" y="2965"/>
                </a:cubicBezTo>
                <a:cubicBezTo>
                  <a:pt x="1373" y="3383"/>
                  <a:pt x="1035" y="4059"/>
                  <a:pt x="936" y="4895"/>
                </a:cubicBezTo>
                <a:cubicBezTo>
                  <a:pt x="856" y="4895"/>
                  <a:pt x="781" y="4892"/>
                  <a:pt x="711" y="4892"/>
                </a:cubicBezTo>
                <a:cubicBezTo>
                  <a:pt x="571" y="4892"/>
                  <a:pt x="452" y="4901"/>
                  <a:pt x="359" y="4954"/>
                </a:cubicBezTo>
                <a:cubicBezTo>
                  <a:pt x="239" y="4954"/>
                  <a:pt x="40" y="5074"/>
                  <a:pt x="40" y="5153"/>
                </a:cubicBezTo>
                <a:cubicBezTo>
                  <a:pt x="1" y="5591"/>
                  <a:pt x="21" y="6009"/>
                  <a:pt x="21" y="6466"/>
                </a:cubicBezTo>
                <a:cubicBezTo>
                  <a:pt x="40" y="6506"/>
                  <a:pt x="120" y="6605"/>
                  <a:pt x="160" y="6645"/>
                </a:cubicBezTo>
                <a:cubicBezTo>
                  <a:pt x="518" y="6745"/>
                  <a:pt x="458" y="7003"/>
                  <a:pt x="498" y="7262"/>
                </a:cubicBezTo>
                <a:cubicBezTo>
                  <a:pt x="538" y="8137"/>
                  <a:pt x="617" y="8992"/>
                  <a:pt x="697" y="9868"/>
                </a:cubicBezTo>
                <a:cubicBezTo>
                  <a:pt x="757" y="10823"/>
                  <a:pt x="836" y="11777"/>
                  <a:pt x="896" y="12732"/>
                </a:cubicBezTo>
                <a:cubicBezTo>
                  <a:pt x="916" y="12832"/>
                  <a:pt x="916" y="12971"/>
                  <a:pt x="856" y="13011"/>
                </a:cubicBezTo>
                <a:cubicBezTo>
                  <a:pt x="418" y="13309"/>
                  <a:pt x="597" y="13747"/>
                  <a:pt x="597" y="14145"/>
                </a:cubicBezTo>
                <a:cubicBezTo>
                  <a:pt x="597" y="14801"/>
                  <a:pt x="617" y="14821"/>
                  <a:pt x="1254" y="14821"/>
                </a:cubicBezTo>
                <a:lnTo>
                  <a:pt x="5193" y="14821"/>
                </a:lnTo>
                <a:cubicBezTo>
                  <a:pt x="5471" y="14821"/>
                  <a:pt x="5683" y="14830"/>
                  <a:pt x="5846" y="14830"/>
                </a:cubicBezTo>
                <a:cubicBezTo>
                  <a:pt x="6440" y="14830"/>
                  <a:pt x="6366" y="14708"/>
                  <a:pt x="6366" y="13568"/>
                </a:cubicBezTo>
                <a:cubicBezTo>
                  <a:pt x="6366" y="13429"/>
                  <a:pt x="6326" y="13210"/>
                  <a:pt x="6227" y="13150"/>
                </a:cubicBezTo>
                <a:cubicBezTo>
                  <a:pt x="5968" y="12971"/>
                  <a:pt x="6008" y="12772"/>
                  <a:pt x="6028" y="12533"/>
                </a:cubicBezTo>
                <a:cubicBezTo>
                  <a:pt x="6108" y="11738"/>
                  <a:pt x="6187" y="10942"/>
                  <a:pt x="6227" y="10146"/>
                </a:cubicBezTo>
                <a:cubicBezTo>
                  <a:pt x="6307" y="9032"/>
                  <a:pt x="6386" y="7878"/>
                  <a:pt x="6486" y="6745"/>
                </a:cubicBezTo>
                <a:cubicBezTo>
                  <a:pt x="6864" y="6685"/>
                  <a:pt x="6963" y="6446"/>
                  <a:pt x="6923" y="6088"/>
                </a:cubicBezTo>
                <a:lnTo>
                  <a:pt x="6923" y="5670"/>
                </a:lnTo>
                <a:cubicBezTo>
                  <a:pt x="6923" y="4914"/>
                  <a:pt x="6923" y="4914"/>
                  <a:pt x="6207" y="4895"/>
                </a:cubicBezTo>
                <a:cubicBezTo>
                  <a:pt x="6128" y="4895"/>
                  <a:pt x="6068" y="4875"/>
                  <a:pt x="5988" y="4875"/>
                </a:cubicBezTo>
                <a:cubicBezTo>
                  <a:pt x="5571" y="3442"/>
                  <a:pt x="5571" y="3661"/>
                  <a:pt x="4874" y="2866"/>
                </a:cubicBezTo>
                <a:cubicBezTo>
                  <a:pt x="4914" y="2647"/>
                  <a:pt x="4974" y="2388"/>
                  <a:pt x="4994" y="2169"/>
                </a:cubicBezTo>
                <a:cubicBezTo>
                  <a:pt x="5014" y="1911"/>
                  <a:pt x="5014" y="1692"/>
                  <a:pt x="4994" y="1453"/>
                </a:cubicBezTo>
                <a:cubicBezTo>
                  <a:pt x="4914" y="618"/>
                  <a:pt x="4238" y="1"/>
                  <a:pt x="34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AA6F42-F7DF-D091-40EC-9F4E55001B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06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8724" y="3369124"/>
            <a:ext cx="927152" cy="92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205CCF-26E3-09B6-7287-40298B4417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9552" y="3451852"/>
            <a:ext cx="761695" cy="7616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EB5C49A-73AE-0473-83B8-90AD1A8E33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818" y="1588405"/>
            <a:ext cx="958963" cy="9589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62F0940-6333-5109-D120-9975EA0526C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080439" y="1637285"/>
            <a:ext cx="857552" cy="857552"/>
          </a:xfrm>
          <a:prstGeom prst="rect">
            <a:avLst/>
          </a:prstGeom>
        </p:spPr>
      </p:pic>
      <p:sp>
        <p:nvSpPr>
          <p:cNvPr id="37" name="Google Shape;294;p18">
            <a:extLst>
              <a:ext uri="{FF2B5EF4-FFF2-40B4-BE49-F238E27FC236}">
                <a16:creationId xmlns:a16="http://schemas.microsoft.com/office/drawing/2014/main" id="{C62CD753-3E2D-23E5-39AA-F923B5EDD602}"/>
              </a:ext>
            </a:extLst>
          </p:cNvPr>
          <p:cNvSpPr txBox="1">
            <a:spLocks/>
          </p:cNvSpPr>
          <p:nvPr/>
        </p:nvSpPr>
        <p:spPr>
          <a:xfrm>
            <a:off x="-6576293" y="-4222937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ELECTION</a:t>
            </a:r>
            <a:endParaRPr lang="de-DE" dirty="0"/>
          </a:p>
        </p:txBody>
      </p:sp>
      <p:sp>
        <p:nvSpPr>
          <p:cNvPr id="38" name="Google Shape;297;p18">
            <a:extLst>
              <a:ext uri="{FF2B5EF4-FFF2-40B4-BE49-F238E27FC236}">
                <a16:creationId xmlns:a16="http://schemas.microsoft.com/office/drawing/2014/main" id="{759C8744-B888-5248-6CAB-15BA866974B6}"/>
              </a:ext>
            </a:extLst>
          </p:cNvPr>
          <p:cNvSpPr txBox="1"/>
          <p:nvPr/>
        </p:nvSpPr>
        <p:spPr>
          <a:xfrm flipH="1">
            <a:off x="-6513178" y="-2103087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Liz Truss</a:t>
            </a:r>
            <a:endParaRPr sz="36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" name="Google Shape;299;p18">
            <a:extLst>
              <a:ext uri="{FF2B5EF4-FFF2-40B4-BE49-F238E27FC236}">
                <a16:creationId xmlns:a16="http://schemas.microsoft.com/office/drawing/2014/main" id="{29D78E7C-08C6-5E6E-770B-037CC4953381}"/>
              </a:ext>
            </a:extLst>
          </p:cNvPr>
          <p:cNvSpPr txBox="1"/>
          <p:nvPr/>
        </p:nvSpPr>
        <p:spPr>
          <a:xfrm flipH="1">
            <a:off x="-670600" y="-2103087"/>
            <a:ext cx="241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Rishi Sunak</a:t>
            </a:r>
            <a:endParaRPr sz="36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0" name="Google Shape;378;p18">
            <a:extLst>
              <a:ext uri="{FF2B5EF4-FFF2-40B4-BE49-F238E27FC236}">
                <a16:creationId xmlns:a16="http://schemas.microsoft.com/office/drawing/2014/main" id="{7AB9ABFC-1163-5359-0A31-26A849D8D793}"/>
              </a:ext>
            </a:extLst>
          </p:cNvPr>
          <p:cNvGrpSpPr/>
          <p:nvPr/>
        </p:nvGrpSpPr>
        <p:grpSpPr>
          <a:xfrm>
            <a:off x="-4095402" y="-3452162"/>
            <a:ext cx="3275917" cy="3452162"/>
            <a:chOff x="3354075" y="1110594"/>
            <a:chExt cx="2421202" cy="2551463"/>
          </a:xfrm>
        </p:grpSpPr>
        <p:grpSp>
          <p:nvGrpSpPr>
            <p:cNvPr id="41" name="Google Shape;379;p18">
              <a:extLst>
                <a:ext uri="{FF2B5EF4-FFF2-40B4-BE49-F238E27FC236}">
                  <a16:creationId xmlns:a16="http://schemas.microsoft.com/office/drawing/2014/main" id="{127FAFBB-1086-6E09-4FA9-9CE8CA238A01}"/>
                </a:ext>
              </a:extLst>
            </p:cNvPr>
            <p:cNvGrpSpPr/>
            <p:nvPr/>
          </p:nvGrpSpPr>
          <p:grpSpPr>
            <a:xfrm>
              <a:off x="3354075" y="1182550"/>
              <a:ext cx="2421202" cy="2421202"/>
              <a:chOff x="6904139" y="1164168"/>
              <a:chExt cx="1784100" cy="1784100"/>
            </a:xfrm>
          </p:grpSpPr>
          <p:sp>
            <p:nvSpPr>
              <p:cNvPr id="59" name="Google Shape;380;p18">
                <a:extLst>
                  <a:ext uri="{FF2B5EF4-FFF2-40B4-BE49-F238E27FC236}">
                    <a16:creationId xmlns:a16="http://schemas.microsoft.com/office/drawing/2014/main" id="{1ECD6EA9-A1CB-EA07-4ECF-7575ED863E1E}"/>
                  </a:ext>
                </a:extLst>
              </p:cNvPr>
              <p:cNvSpPr/>
              <p:nvPr/>
            </p:nvSpPr>
            <p:spPr>
              <a:xfrm>
                <a:off x="6905400" y="1165425"/>
                <a:ext cx="1781400" cy="1781400"/>
              </a:xfrm>
              <a:prstGeom prst="donut">
                <a:avLst>
                  <a:gd name="adj" fmla="val 17968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81;p18">
                <a:extLst>
                  <a:ext uri="{FF2B5EF4-FFF2-40B4-BE49-F238E27FC236}">
                    <a16:creationId xmlns:a16="http://schemas.microsoft.com/office/drawing/2014/main" id="{5CD7A4FD-CDAB-16B5-EE64-33EAE50E8ABA}"/>
                  </a:ext>
                </a:extLst>
              </p:cNvPr>
              <p:cNvSpPr/>
              <p:nvPr/>
            </p:nvSpPr>
            <p:spPr>
              <a:xfrm>
                <a:off x="6904139" y="1164168"/>
                <a:ext cx="1784100" cy="1784100"/>
              </a:xfrm>
              <a:prstGeom prst="blockArc">
                <a:avLst>
                  <a:gd name="adj1" fmla="val 10800000"/>
                  <a:gd name="adj2" fmla="val 1879137"/>
                  <a:gd name="adj3" fmla="val 17958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382;p18">
              <a:extLst>
                <a:ext uri="{FF2B5EF4-FFF2-40B4-BE49-F238E27FC236}">
                  <a16:creationId xmlns:a16="http://schemas.microsoft.com/office/drawing/2014/main" id="{6B65F27C-B7F1-68C5-7F38-4D0A5E2190A1}"/>
                </a:ext>
              </a:extLst>
            </p:cNvPr>
            <p:cNvSpPr txBox="1"/>
            <p:nvPr/>
          </p:nvSpPr>
          <p:spPr>
            <a:xfrm>
              <a:off x="3952555" y="1110594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57%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383;p18">
              <a:extLst>
                <a:ext uri="{FF2B5EF4-FFF2-40B4-BE49-F238E27FC236}">
                  <a16:creationId xmlns:a16="http://schemas.microsoft.com/office/drawing/2014/main" id="{42B341E0-62B4-1255-9CE6-6742A2588572}"/>
                </a:ext>
              </a:extLst>
            </p:cNvPr>
            <p:cNvSpPr txBox="1"/>
            <p:nvPr/>
          </p:nvSpPr>
          <p:spPr>
            <a:xfrm>
              <a:off x="3952555" y="3057556"/>
              <a:ext cx="12240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42%</a:t>
              </a:r>
              <a:endParaRPr sz="22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4" name="Google Shape;384;p18">
              <a:extLst>
                <a:ext uri="{FF2B5EF4-FFF2-40B4-BE49-F238E27FC236}">
                  <a16:creationId xmlns:a16="http://schemas.microsoft.com/office/drawing/2014/main" id="{6400A7AF-29FE-668A-B125-52C2A062D3DD}"/>
                </a:ext>
              </a:extLst>
            </p:cNvPr>
            <p:cNvGrpSpPr/>
            <p:nvPr/>
          </p:nvGrpSpPr>
          <p:grpSpPr>
            <a:xfrm>
              <a:off x="4099295" y="1865585"/>
              <a:ext cx="937062" cy="1055120"/>
              <a:chOff x="3970325" y="1999115"/>
              <a:chExt cx="1160305" cy="1306488"/>
            </a:xfrm>
          </p:grpSpPr>
          <p:sp>
            <p:nvSpPr>
              <p:cNvPr id="45" name="Google Shape;385;p18">
                <a:extLst>
                  <a:ext uri="{FF2B5EF4-FFF2-40B4-BE49-F238E27FC236}">
                    <a16:creationId xmlns:a16="http://schemas.microsoft.com/office/drawing/2014/main" id="{EF97C27C-4FF9-EA06-2BE9-16FB2490BF0F}"/>
                  </a:ext>
                </a:extLst>
              </p:cNvPr>
              <p:cNvSpPr/>
              <p:nvPr/>
            </p:nvSpPr>
            <p:spPr>
              <a:xfrm>
                <a:off x="4354484" y="2872533"/>
                <a:ext cx="420217" cy="433068"/>
              </a:xfrm>
              <a:custGeom>
                <a:avLst/>
                <a:gdLst/>
                <a:ahLst/>
                <a:cxnLst/>
                <a:rect l="l" t="t" r="r" b="b"/>
                <a:pathLst>
                  <a:path w="61078" h="62946" extrusionOk="0">
                    <a:moveTo>
                      <a:pt x="61077" y="1"/>
                    </a:moveTo>
                    <a:lnTo>
                      <a:pt x="0" y="32157"/>
                    </a:lnTo>
                    <a:lnTo>
                      <a:pt x="0" y="62946"/>
                    </a:lnTo>
                    <a:lnTo>
                      <a:pt x="61077" y="30789"/>
                    </a:lnTo>
                    <a:lnTo>
                      <a:pt x="6107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86;p18">
                <a:extLst>
                  <a:ext uri="{FF2B5EF4-FFF2-40B4-BE49-F238E27FC236}">
                    <a16:creationId xmlns:a16="http://schemas.microsoft.com/office/drawing/2014/main" id="{2194CBCB-9549-3276-C080-5D66D9F2008E}"/>
                  </a:ext>
                </a:extLst>
              </p:cNvPr>
              <p:cNvSpPr/>
              <p:nvPr/>
            </p:nvSpPr>
            <p:spPr>
              <a:xfrm>
                <a:off x="3970325" y="2833291"/>
                <a:ext cx="384186" cy="472312"/>
              </a:xfrm>
              <a:custGeom>
                <a:avLst/>
                <a:gdLst/>
                <a:ahLst/>
                <a:cxnLst/>
                <a:rect l="l" t="t" r="r" b="b"/>
                <a:pathLst>
                  <a:path w="55841" h="68650" extrusionOk="0">
                    <a:moveTo>
                      <a:pt x="0" y="0"/>
                    </a:moveTo>
                    <a:lnTo>
                      <a:pt x="0" y="30789"/>
                    </a:lnTo>
                    <a:lnTo>
                      <a:pt x="55840" y="68650"/>
                    </a:lnTo>
                    <a:lnTo>
                      <a:pt x="55840" y="3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87;p18">
                <a:extLst>
                  <a:ext uri="{FF2B5EF4-FFF2-40B4-BE49-F238E27FC236}">
                    <a16:creationId xmlns:a16="http://schemas.microsoft.com/office/drawing/2014/main" id="{71628CB5-AB92-DA18-1018-3721FAC0A7F1}"/>
                  </a:ext>
                </a:extLst>
              </p:cNvPr>
              <p:cNvSpPr/>
              <p:nvPr/>
            </p:nvSpPr>
            <p:spPr>
              <a:xfrm>
                <a:off x="3970325" y="2611836"/>
                <a:ext cx="804396" cy="481951"/>
              </a:xfrm>
              <a:custGeom>
                <a:avLst/>
                <a:gdLst/>
                <a:ahLst/>
                <a:cxnLst/>
                <a:rect l="l" t="t" r="r" b="b"/>
                <a:pathLst>
                  <a:path w="116918" h="70051" extrusionOk="0">
                    <a:moveTo>
                      <a:pt x="61111" y="1"/>
                    </a:moveTo>
                    <a:lnTo>
                      <a:pt x="0" y="32157"/>
                    </a:lnTo>
                    <a:lnTo>
                      <a:pt x="55840" y="70051"/>
                    </a:lnTo>
                    <a:lnTo>
                      <a:pt x="116917" y="37895"/>
                    </a:lnTo>
                    <a:lnTo>
                      <a:pt x="61111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88;p18">
                <a:extLst>
                  <a:ext uri="{FF2B5EF4-FFF2-40B4-BE49-F238E27FC236}">
                    <a16:creationId xmlns:a16="http://schemas.microsoft.com/office/drawing/2014/main" id="{DB043008-E15B-42EC-EE2D-889AC0E04FA0}"/>
                  </a:ext>
                </a:extLst>
              </p:cNvPr>
              <p:cNvSpPr/>
              <p:nvPr/>
            </p:nvSpPr>
            <p:spPr>
              <a:xfrm>
                <a:off x="4203249" y="2744021"/>
                <a:ext cx="338751" cy="181082"/>
              </a:xfrm>
              <a:custGeom>
                <a:avLst/>
                <a:gdLst/>
                <a:ahLst/>
                <a:cxnLst/>
                <a:rect l="l" t="t" r="r" b="b"/>
                <a:pathLst>
                  <a:path w="49237" h="26320" extrusionOk="0">
                    <a:moveTo>
                      <a:pt x="46734" y="1"/>
                    </a:moveTo>
                    <a:lnTo>
                      <a:pt x="1" y="24651"/>
                    </a:lnTo>
                    <a:lnTo>
                      <a:pt x="2503" y="26319"/>
                    </a:lnTo>
                    <a:lnTo>
                      <a:pt x="49236" y="1735"/>
                    </a:lnTo>
                    <a:lnTo>
                      <a:pt x="467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89;p18">
                <a:extLst>
                  <a:ext uri="{FF2B5EF4-FFF2-40B4-BE49-F238E27FC236}">
                    <a16:creationId xmlns:a16="http://schemas.microsoft.com/office/drawing/2014/main" id="{A4C7520A-FCD7-826B-6535-EF79A00BF1C5}"/>
                  </a:ext>
                </a:extLst>
              </p:cNvPr>
              <p:cNvSpPr/>
              <p:nvPr/>
            </p:nvSpPr>
            <p:spPr>
              <a:xfrm>
                <a:off x="4230561" y="2491360"/>
                <a:ext cx="356418" cy="381200"/>
              </a:xfrm>
              <a:custGeom>
                <a:avLst/>
                <a:gdLst/>
                <a:ahLst/>
                <a:cxnLst/>
                <a:rect l="l" t="t" r="r" b="b"/>
                <a:pathLst>
                  <a:path w="51805" h="55407" extrusionOk="0">
                    <a:moveTo>
                      <a:pt x="13343" y="0"/>
                    </a:moveTo>
                    <a:lnTo>
                      <a:pt x="0" y="51170"/>
                    </a:lnTo>
                    <a:lnTo>
                      <a:pt x="13043" y="55407"/>
                    </a:lnTo>
                    <a:lnTo>
                      <a:pt x="44199" y="39028"/>
                    </a:lnTo>
                    <a:lnTo>
                      <a:pt x="51804" y="9941"/>
                    </a:lnTo>
                    <a:lnTo>
                      <a:pt x="133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90;p18">
                <a:extLst>
                  <a:ext uri="{FF2B5EF4-FFF2-40B4-BE49-F238E27FC236}">
                    <a16:creationId xmlns:a16="http://schemas.microsoft.com/office/drawing/2014/main" id="{7E6EF866-DC8A-4FC6-9268-36DAAE83F04F}"/>
                  </a:ext>
                </a:extLst>
              </p:cNvPr>
              <p:cNvSpPr/>
              <p:nvPr/>
            </p:nvSpPr>
            <p:spPr>
              <a:xfrm>
                <a:off x="4034581" y="2439494"/>
                <a:ext cx="201274" cy="209076"/>
              </a:xfrm>
              <a:custGeom>
                <a:avLst/>
                <a:gdLst/>
                <a:ahLst/>
                <a:cxnLst/>
                <a:rect l="l" t="t" r="r" b="b"/>
                <a:pathLst>
                  <a:path w="29255" h="30389" extrusionOk="0">
                    <a:moveTo>
                      <a:pt x="15311" y="0"/>
                    </a:moveTo>
                    <a:lnTo>
                      <a:pt x="0" y="11008"/>
                    </a:lnTo>
                    <a:lnTo>
                      <a:pt x="13944" y="30389"/>
                    </a:lnTo>
                    <a:lnTo>
                      <a:pt x="29255" y="19381"/>
                    </a:lnTo>
                    <a:lnTo>
                      <a:pt x="153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91;p18">
                <a:extLst>
                  <a:ext uri="{FF2B5EF4-FFF2-40B4-BE49-F238E27FC236}">
                    <a16:creationId xmlns:a16="http://schemas.microsoft.com/office/drawing/2014/main" id="{D253FC22-82D6-A01A-72B7-1A79DE597627}"/>
                  </a:ext>
                </a:extLst>
              </p:cNvPr>
              <p:cNvSpPr/>
              <p:nvPr/>
            </p:nvSpPr>
            <p:spPr>
              <a:xfrm>
                <a:off x="4707890" y="2630198"/>
                <a:ext cx="118425" cy="112688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379" extrusionOk="0">
                    <a:moveTo>
                      <a:pt x="11375" y="0"/>
                    </a:moveTo>
                    <a:lnTo>
                      <a:pt x="0" y="7406"/>
                    </a:lnTo>
                    <a:lnTo>
                      <a:pt x="5871" y="16379"/>
                    </a:lnTo>
                    <a:lnTo>
                      <a:pt x="17213" y="8973"/>
                    </a:lnTo>
                    <a:lnTo>
                      <a:pt x="113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92;p18">
                <a:extLst>
                  <a:ext uri="{FF2B5EF4-FFF2-40B4-BE49-F238E27FC236}">
                    <a16:creationId xmlns:a16="http://schemas.microsoft.com/office/drawing/2014/main" id="{1681DE75-BBFC-00C5-9E79-DCB3DA1E2E0E}"/>
                  </a:ext>
                </a:extLst>
              </p:cNvPr>
              <p:cNvSpPr/>
              <p:nvPr/>
            </p:nvSpPr>
            <p:spPr>
              <a:xfrm>
                <a:off x="4470832" y="2408281"/>
                <a:ext cx="315565" cy="266683"/>
              </a:xfrm>
              <a:custGeom>
                <a:avLst/>
                <a:gdLst/>
                <a:ahLst/>
                <a:cxnLst/>
                <a:rect l="l" t="t" r="r" b="b"/>
                <a:pathLst>
                  <a:path w="45867" h="38762" extrusionOk="0">
                    <a:moveTo>
                      <a:pt x="33324" y="1"/>
                    </a:moveTo>
                    <a:lnTo>
                      <a:pt x="3303" y="7373"/>
                    </a:lnTo>
                    <a:lnTo>
                      <a:pt x="0" y="17513"/>
                    </a:lnTo>
                    <a:lnTo>
                      <a:pt x="6839" y="19882"/>
                    </a:lnTo>
                    <a:lnTo>
                      <a:pt x="1301" y="33592"/>
                    </a:lnTo>
                    <a:cubicBezTo>
                      <a:pt x="567" y="35393"/>
                      <a:pt x="1468" y="37428"/>
                      <a:pt x="3236" y="38128"/>
                    </a:cubicBezTo>
                    <a:lnTo>
                      <a:pt x="3236" y="38128"/>
                    </a:lnTo>
                    <a:cubicBezTo>
                      <a:pt x="4837" y="38762"/>
                      <a:pt x="6672" y="38128"/>
                      <a:pt x="7539" y="36694"/>
                    </a:cubicBezTo>
                    <a:lnTo>
                      <a:pt x="15945" y="22517"/>
                    </a:lnTo>
                    <a:lnTo>
                      <a:pt x="27653" y="26453"/>
                    </a:lnTo>
                    <a:cubicBezTo>
                      <a:pt x="27653" y="26453"/>
                      <a:pt x="32657" y="28054"/>
                      <a:pt x="36360" y="24085"/>
                    </a:cubicBezTo>
                    <a:cubicBezTo>
                      <a:pt x="40029" y="20115"/>
                      <a:pt x="45866" y="11042"/>
                      <a:pt x="45866" y="11042"/>
                    </a:cubicBezTo>
                    <a:close/>
                  </a:path>
                </a:pathLst>
              </a:custGeom>
              <a:solidFill>
                <a:srgbClr val="FCCA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93;p18">
                <a:extLst>
                  <a:ext uri="{FF2B5EF4-FFF2-40B4-BE49-F238E27FC236}">
                    <a16:creationId xmlns:a16="http://schemas.microsoft.com/office/drawing/2014/main" id="{5B1D2330-B309-FCDC-A25E-F5621E9645D9}"/>
                  </a:ext>
                </a:extLst>
              </p:cNvPr>
              <p:cNvSpPr/>
              <p:nvPr/>
            </p:nvSpPr>
            <p:spPr>
              <a:xfrm>
                <a:off x="4733592" y="1999115"/>
                <a:ext cx="397038" cy="453722"/>
              </a:xfrm>
              <a:custGeom>
                <a:avLst/>
                <a:gdLst/>
                <a:ahLst/>
                <a:cxnLst/>
                <a:rect l="l" t="t" r="r" b="b"/>
                <a:pathLst>
                  <a:path w="57709" h="65948" extrusionOk="0">
                    <a:moveTo>
                      <a:pt x="32390" y="0"/>
                    </a:moveTo>
                    <a:lnTo>
                      <a:pt x="0" y="48168"/>
                    </a:lnTo>
                    <a:lnTo>
                      <a:pt x="21182" y="65947"/>
                    </a:lnTo>
                    <a:lnTo>
                      <a:pt x="57708" y="23950"/>
                    </a:lnTo>
                    <a:lnTo>
                      <a:pt x="57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94;p18">
                <a:extLst>
                  <a:ext uri="{FF2B5EF4-FFF2-40B4-BE49-F238E27FC236}">
                    <a16:creationId xmlns:a16="http://schemas.microsoft.com/office/drawing/2014/main" id="{0E93066D-8664-6F3A-970E-C96E19132F74}"/>
                  </a:ext>
                </a:extLst>
              </p:cNvPr>
              <p:cNvSpPr/>
              <p:nvPr/>
            </p:nvSpPr>
            <p:spPr>
              <a:xfrm>
                <a:off x="4689528" y="2334160"/>
                <a:ext cx="169840" cy="164095"/>
              </a:xfrm>
              <a:custGeom>
                <a:avLst/>
                <a:gdLst/>
                <a:ahLst/>
                <a:cxnLst/>
                <a:rect l="l" t="t" r="r" b="b"/>
                <a:pathLst>
                  <a:path w="24686" h="23851" extrusionOk="0">
                    <a:moveTo>
                      <a:pt x="7039" y="1"/>
                    </a:moveTo>
                    <a:lnTo>
                      <a:pt x="1" y="9674"/>
                    </a:lnTo>
                    <a:lnTo>
                      <a:pt x="16112" y="23851"/>
                    </a:lnTo>
                    <a:lnTo>
                      <a:pt x="24685" y="14811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95;p18">
                <a:extLst>
                  <a:ext uri="{FF2B5EF4-FFF2-40B4-BE49-F238E27FC236}">
                    <a16:creationId xmlns:a16="http://schemas.microsoft.com/office/drawing/2014/main" id="{98EE4655-CE21-05D3-3089-6B05D07D3E99}"/>
                  </a:ext>
                </a:extLst>
              </p:cNvPr>
              <p:cNvSpPr/>
              <p:nvPr/>
            </p:nvSpPr>
            <p:spPr>
              <a:xfrm>
                <a:off x="4866474" y="2374243"/>
                <a:ext cx="33513" cy="3404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102" extrusionOk="0">
                    <a:moveTo>
                      <a:pt x="1034" y="0"/>
                    </a:moveTo>
                    <a:cubicBezTo>
                      <a:pt x="467" y="0"/>
                      <a:pt x="0" y="467"/>
                      <a:pt x="0" y="1034"/>
                    </a:cubicBezTo>
                    <a:cubicBezTo>
                      <a:pt x="0" y="1635"/>
                      <a:pt x="467" y="2102"/>
                      <a:pt x="1034" y="2102"/>
                    </a:cubicBezTo>
                    <a:cubicBezTo>
                      <a:pt x="1601" y="2102"/>
                      <a:pt x="2068" y="1635"/>
                      <a:pt x="2068" y="1034"/>
                    </a:cubicBezTo>
                    <a:cubicBezTo>
                      <a:pt x="2068" y="467"/>
                      <a:pt x="1635" y="0"/>
                      <a:pt x="1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96;p18">
                <a:extLst>
                  <a:ext uri="{FF2B5EF4-FFF2-40B4-BE49-F238E27FC236}">
                    <a16:creationId xmlns:a16="http://schemas.microsoft.com/office/drawing/2014/main" id="{718BEB96-3EC6-956A-4260-9A2FA011E7C8}"/>
                  </a:ext>
                </a:extLst>
              </p:cNvPr>
              <p:cNvSpPr/>
              <p:nvPr/>
            </p:nvSpPr>
            <p:spPr>
              <a:xfrm>
                <a:off x="4488960" y="2626985"/>
                <a:ext cx="33512" cy="29371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269" extrusionOk="0">
                    <a:moveTo>
                      <a:pt x="1001" y="0"/>
                    </a:moveTo>
                    <a:lnTo>
                      <a:pt x="468" y="1335"/>
                    </a:lnTo>
                    <a:cubicBezTo>
                      <a:pt x="1" y="2435"/>
                      <a:pt x="501" y="3636"/>
                      <a:pt x="1568" y="4103"/>
                    </a:cubicBezTo>
                    <a:cubicBezTo>
                      <a:pt x="1835" y="4216"/>
                      <a:pt x="2107" y="4269"/>
                      <a:pt x="2373" y="4269"/>
                    </a:cubicBezTo>
                    <a:cubicBezTo>
                      <a:pt x="3207" y="4269"/>
                      <a:pt x="3983" y="3753"/>
                      <a:pt x="4337" y="2969"/>
                    </a:cubicBezTo>
                    <a:lnTo>
                      <a:pt x="4871" y="1635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F8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97;p18">
                <a:extLst>
                  <a:ext uri="{FF2B5EF4-FFF2-40B4-BE49-F238E27FC236}">
                    <a16:creationId xmlns:a16="http://schemas.microsoft.com/office/drawing/2014/main" id="{CE87FA30-771D-A835-1C13-F916ABEDAAB7}"/>
                  </a:ext>
                </a:extLst>
              </p:cNvPr>
              <p:cNvSpPr/>
              <p:nvPr/>
            </p:nvSpPr>
            <p:spPr>
              <a:xfrm>
                <a:off x="4471520" y="2504665"/>
                <a:ext cx="267598" cy="177181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25753" fill="none" extrusionOk="0">
                    <a:moveTo>
                      <a:pt x="38895" y="1402"/>
                    </a:moveTo>
                    <a:cubicBezTo>
                      <a:pt x="38895" y="1402"/>
                      <a:pt x="34192" y="8007"/>
                      <a:pt x="30522" y="9408"/>
                    </a:cubicBezTo>
                    <a:cubicBezTo>
                      <a:pt x="26786" y="10842"/>
                      <a:pt x="15845" y="8540"/>
                      <a:pt x="15845" y="8540"/>
                    </a:cubicBezTo>
                    <a:lnTo>
                      <a:pt x="7973" y="21783"/>
                    </a:lnTo>
                    <a:cubicBezTo>
                      <a:pt x="7973" y="21783"/>
                      <a:pt x="6305" y="25753"/>
                      <a:pt x="2636" y="23951"/>
                    </a:cubicBezTo>
                    <a:cubicBezTo>
                      <a:pt x="2636" y="23951"/>
                      <a:pt x="0" y="22617"/>
                      <a:pt x="1201" y="19615"/>
                    </a:cubicBezTo>
                    <a:cubicBezTo>
                      <a:pt x="2402" y="16680"/>
                      <a:pt x="2636" y="16012"/>
                      <a:pt x="2636" y="16012"/>
                    </a:cubicBezTo>
                    <a:lnTo>
                      <a:pt x="9207" y="1"/>
                    </a:lnTo>
                  </a:path>
                </a:pathLst>
              </a:custGeom>
              <a:noFill/>
              <a:ln w="9525" cap="flat" cmpd="sng">
                <a:solidFill>
                  <a:srgbClr val="9F704A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98;p18">
                <a:extLst>
                  <a:ext uri="{FF2B5EF4-FFF2-40B4-BE49-F238E27FC236}">
                    <a16:creationId xmlns:a16="http://schemas.microsoft.com/office/drawing/2014/main" id="{AE8733E9-3379-37A9-38F9-6831630DEAB6}"/>
                  </a:ext>
                </a:extLst>
              </p:cNvPr>
              <p:cNvSpPr/>
              <p:nvPr/>
            </p:nvSpPr>
            <p:spPr>
              <a:xfrm>
                <a:off x="4495846" y="2626985"/>
                <a:ext cx="26626" cy="11249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635" fill="none" extrusionOk="0">
                    <a:moveTo>
                      <a:pt x="0" y="0"/>
                    </a:moveTo>
                    <a:lnTo>
                      <a:pt x="3870" y="1635"/>
                    </a:lnTo>
                  </a:path>
                </a:pathLst>
              </a:custGeom>
              <a:noFill/>
              <a:ln w="10850" cap="flat" cmpd="sng">
                <a:solidFill>
                  <a:srgbClr val="F3A1B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Google Shape;1721;p42">
            <a:extLst>
              <a:ext uri="{FF2B5EF4-FFF2-40B4-BE49-F238E27FC236}">
                <a16:creationId xmlns:a16="http://schemas.microsoft.com/office/drawing/2014/main" id="{F9A4D179-C724-47E7-2F49-434A1920DB1D}"/>
              </a:ext>
            </a:extLst>
          </p:cNvPr>
          <p:cNvSpPr/>
          <p:nvPr/>
        </p:nvSpPr>
        <p:spPr>
          <a:xfrm>
            <a:off x="16150750" y="-3866047"/>
            <a:ext cx="6249000" cy="1473900"/>
          </a:xfrm>
          <a:prstGeom prst="wedgeRectCallout">
            <a:avLst>
              <a:gd name="adj1" fmla="val 55955"/>
              <a:gd name="adj2" fmla="val -7872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1722;p42">
            <a:extLst>
              <a:ext uri="{FF2B5EF4-FFF2-40B4-BE49-F238E27FC236}">
                <a16:creationId xmlns:a16="http://schemas.microsoft.com/office/drawing/2014/main" id="{56A7778D-4D30-C7A4-8151-2899DDF0823B}"/>
              </a:ext>
            </a:extLst>
          </p:cNvPr>
          <p:cNvGrpSpPr/>
          <p:nvPr/>
        </p:nvGrpSpPr>
        <p:grpSpPr>
          <a:xfrm>
            <a:off x="16398290" y="-3624292"/>
            <a:ext cx="990372" cy="990371"/>
            <a:chOff x="704740" y="1377105"/>
            <a:chExt cx="990372" cy="990371"/>
          </a:xfrm>
        </p:grpSpPr>
        <p:sp>
          <p:nvSpPr>
            <p:cNvPr id="63" name="Google Shape;1723;p42">
              <a:extLst>
                <a:ext uri="{FF2B5EF4-FFF2-40B4-BE49-F238E27FC236}">
                  <a16:creationId xmlns:a16="http://schemas.microsoft.com/office/drawing/2014/main" id="{876DD233-0F1B-9EF5-D16E-80AAAA436451}"/>
                </a:ext>
              </a:extLst>
            </p:cNvPr>
            <p:cNvSpPr txBox="1"/>
            <p:nvPr/>
          </p:nvSpPr>
          <p:spPr>
            <a:xfrm>
              <a:off x="8623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5%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08" name="Google Shape;1724;p42">
              <a:extLst>
                <a:ext uri="{FF2B5EF4-FFF2-40B4-BE49-F238E27FC236}">
                  <a16:creationId xmlns:a16="http://schemas.microsoft.com/office/drawing/2014/main" id="{CD9E2586-8424-9FFA-1406-55C85EAFA7A8}"/>
                </a:ext>
              </a:extLst>
            </p:cNvPr>
            <p:cNvSpPr/>
            <p:nvPr/>
          </p:nvSpPr>
          <p:spPr>
            <a:xfrm rot="10800000">
              <a:off x="7048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25;p42">
              <a:extLst>
                <a:ext uri="{FF2B5EF4-FFF2-40B4-BE49-F238E27FC236}">
                  <a16:creationId xmlns:a16="http://schemas.microsoft.com/office/drawing/2014/main" id="{69A83356-29AC-8C24-F405-D6ADA6297676}"/>
                </a:ext>
              </a:extLst>
            </p:cNvPr>
            <p:cNvSpPr/>
            <p:nvPr/>
          </p:nvSpPr>
          <p:spPr>
            <a:xfrm>
              <a:off x="704740" y="1377105"/>
              <a:ext cx="990300" cy="990300"/>
            </a:xfrm>
            <a:prstGeom prst="blockArc">
              <a:avLst>
                <a:gd name="adj1" fmla="val 13984723"/>
                <a:gd name="adj2" fmla="val 16327732"/>
                <a:gd name="adj3" fmla="val 1553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726;p42">
            <a:extLst>
              <a:ext uri="{FF2B5EF4-FFF2-40B4-BE49-F238E27FC236}">
                <a16:creationId xmlns:a16="http://schemas.microsoft.com/office/drawing/2014/main" id="{366C97F9-9BBE-4E0A-4426-49DC21999EB3}"/>
              </a:ext>
            </a:extLst>
          </p:cNvPr>
          <p:cNvGrpSpPr/>
          <p:nvPr/>
        </p:nvGrpSpPr>
        <p:grpSpPr>
          <a:xfrm>
            <a:off x="19455490" y="-3624292"/>
            <a:ext cx="990372" cy="990371"/>
            <a:chOff x="3761940" y="1377105"/>
            <a:chExt cx="990372" cy="990371"/>
          </a:xfrm>
        </p:grpSpPr>
        <p:sp>
          <p:nvSpPr>
            <p:cNvPr id="1411" name="Google Shape;1727;p42">
              <a:extLst>
                <a:ext uri="{FF2B5EF4-FFF2-40B4-BE49-F238E27FC236}">
                  <a16:creationId xmlns:a16="http://schemas.microsoft.com/office/drawing/2014/main" id="{FC33EAFC-4CC4-1EA0-8A2D-57C0A02632F6}"/>
                </a:ext>
              </a:extLst>
            </p:cNvPr>
            <p:cNvSpPr txBox="1"/>
            <p:nvPr/>
          </p:nvSpPr>
          <p:spPr>
            <a:xfrm>
              <a:off x="39195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14%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2" name="Google Shape;1728;p42">
              <a:extLst>
                <a:ext uri="{FF2B5EF4-FFF2-40B4-BE49-F238E27FC236}">
                  <a16:creationId xmlns:a16="http://schemas.microsoft.com/office/drawing/2014/main" id="{D7E8F7A4-C57B-CF5D-D32F-2A4134D5D7EA}"/>
                </a:ext>
              </a:extLst>
            </p:cNvPr>
            <p:cNvSpPr/>
            <p:nvPr/>
          </p:nvSpPr>
          <p:spPr>
            <a:xfrm rot="10800000">
              <a:off x="37620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29;p42">
              <a:extLst>
                <a:ext uri="{FF2B5EF4-FFF2-40B4-BE49-F238E27FC236}">
                  <a16:creationId xmlns:a16="http://schemas.microsoft.com/office/drawing/2014/main" id="{F8F65046-D9B2-A250-3E8F-74C1A7A854FA}"/>
                </a:ext>
              </a:extLst>
            </p:cNvPr>
            <p:cNvSpPr/>
            <p:nvPr/>
          </p:nvSpPr>
          <p:spPr>
            <a:xfrm>
              <a:off x="3761940" y="1377105"/>
              <a:ext cx="990300" cy="990300"/>
            </a:xfrm>
            <a:prstGeom prst="blockArc">
              <a:avLst>
                <a:gd name="adj1" fmla="val 12583614"/>
                <a:gd name="adj2" fmla="val 16300559"/>
                <a:gd name="adj3" fmla="val 1529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740;p42">
            <a:extLst>
              <a:ext uri="{FF2B5EF4-FFF2-40B4-BE49-F238E27FC236}">
                <a16:creationId xmlns:a16="http://schemas.microsoft.com/office/drawing/2014/main" id="{CD78C704-CF25-A7E8-8DB6-C6B5C411C18D}"/>
              </a:ext>
            </a:extLst>
          </p:cNvPr>
          <p:cNvSpPr/>
          <p:nvPr/>
        </p:nvSpPr>
        <p:spPr>
          <a:xfrm>
            <a:off x="20493535" y="-317247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British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5" name="Google Shape;1741;p42">
            <a:extLst>
              <a:ext uri="{FF2B5EF4-FFF2-40B4-BE49-F238E27FC236}">
                <a16:creationId xmlns:a16="http://schemas.microsoft.com/office/drawing/2014/main" id="{57FD586A-4222-95A7-5772-08C595BCE39A}"/>
              </a:ext>
            </a:extLst>
          </p:cNvPr>
          <p:cNvSpPr txBox="1"/>
          <p:nvPr/>
        </p:nvSpPr>
        <p:spPr>
          <a:xfrm>
            <a:off x="20493535" y="-3587559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lang="de-DE"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6" name="Google Shape;1744;p42">
            <a:extLst>
              <a:ext uri="{FF2B5EF4-FFF2-40B4-BE49-F238E27FC236}">
                <a16:creationId xmlns:a16="http://schemas.microsoft.com/office/drawing/2014/main" id="{FA7FF51C-08EC-3E09-0271-0348989F7978}"/>
              </a:ext>
            </a:extLst>
          </p:cNvPr>
          <p:cNvSpPr txBox="1"/>
          <p:nvPr/>
        </p:nvSpPr>
        <p:spPr>
          <a:xfrm>
            <a:off x="17430502" y="-3587612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7" name="Google Shape;1740;p42">
            <a:extLst>
              <a:ext uri="{FF2B5EF4-FFF2-40B4-BE49-F238E27FC236}">
                <a16:creationId xmlns:a16="http://schemas.microsoft.com/office/drawing/2014/main" id="{C52296B6-36BE-E27F-E319-1AFDDE3EE656}"/>
              </a:ext>
            </a:extLst>
          </p:cNvPr>
          <p:cNvSpPr/>
          <p:nvPr/>
        </p:nvSpPr>
        <p:spPr>
          <a:xfrm>
            <a:off x="17421521" y="-3174345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German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Rechteck 1417">
            <a:extLst>
              <a:ext uri="{FF2B5EF4-FFF2-40B4-BE49-F238E27FC236}">
                <a16:creationId xmlns:a16="http://schemas.microsoft.com/office/drawing/2014/main" id="{AE3E7244-7623-5AE6-3ECE-E02A70A32661}"/>
              </a:ext>
            </a:extLst>
          </p:cNvPr>
          <p:cNvSpPr/>
          <p:nvPr/>
        </p:nvSpPr>
        <p:spPr>
          <a:xfrm>
            <a:off x="15352876" y="-4600099"/>
            <a:ext cx="1485109" cy="385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9" name="Google Shape;1719;p42">
            <a:extLst>
              <a:ext uri="{FF2B5EF4-FFF2-40B4-BE49-F238E27FC236}">
                <a16:creationId xmlns:a16="http://schemas.microsoft.com/office/drawing/2014/main" id="{804627C6-1F00-9720-FA52-3101E8AC46D6}"/>
              </a:ext>
            </a:extLst>
          </p:cNvPr>
          <p:cNvSpPr txBox="1">
            <a:spLocks/>
          </p:cNvSpPr>
          <p:nvPr/>
        </p:nvSpPr>
        <p:spPr>
          <a:xfrm>
            <a:off x="8035876" y="-4591047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POPULARITY</a:t>
            </a:r>
            <a:endParaRPr lang="de-DE" dirty="0"/>
          </a:p>
        </p:txBody>
      </p:sp>
      <p:pic>
        <p:nvPicPr>
          <p:cNvPr id="1420" name="Grafik 1419">
            <a:extLst>
              <a:ext uri="{FF2B5EF4-FFF2-40B4-BE49-F238E27FC236}">
                <a16:creationId xmlns:a16="http://schemas.microsoft.com/office/drawing/2014/main" id="{857E4DE8-1B0C-6902-1DF3-19C6E8ADD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9736" y="-3863358"/>
            <a:ext cx="1378025" cy="1378025"/>
          </a:xfrm>
          <a:prstGeom prst="rect">
            <a:avLst/>
          </a:prstGeom>
        </p:spPr>
      </p:pic>
      <p:pic>
        <p:nvPicPr>
          <p:cNvPr id="1421" name="Grafik 1420">
            <a:extLst>
              <a:ext uri="{FF2B5EF4-FFF2-40B4-BE49-F238E27FC236}">
                <a16:creationId xmlns:a16="http://schemas.microsoft.com/office/drawing/2014/main" id="{B7BCEC0E-6551-1547-32CA-6862BD2631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126"/>
          <a:stretch/>
        </p:blipFill>
        <p:spPr>
          <a:xfrm>
            <a:off x="15580526" y="-3866047"/>
            <a:ext cx="687275" cy="1378025"/>
          </a:xfrm>
          <a:prstGeom prst="rect">
            <a:avLst/>
          </a:prstGeom>
        </p:spPr>
      </p:pic>
      <p:pic>
        <p:nvPicPr>
          <p:cNvPr id="1425" name="Picture 2">
            <a:extLst>
              <a:ext uri="{FF2B5EF4-FFF2-40B4-BE49-F238E27FC236}">
                <a16:creationId xmlns:a16="http://schemas.microsoft.com/office/drawing/2014/main" id="{43F61EF5-ED51-E586-A2A4-213A89847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 b="7979"/>
          <a:stretch/>
        </p:blipFill>
        <p:spPr bwMode="auto">
          <a:xfrm>
            <a:off x="8087980" y="-3789285"/>
            <a:ext cx="6644316" cy="27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42"/>
          <p:cNvSpPr/>
          <p:nvPr/>
        </p:nvSpPr>
        <p:spPr>
          <a:xfrm>
            <a:off x="8563849" y="1135350"/>
            <a:ext cx="6249000" cy="1473900"/>
          </a:xfrm>
          <a:prstGeom prst="wedgeRectCallout">
            <a:avLst>
              <a:gd name="adj1" fmla="val 55955"/>
              <a:gd name="adj2" fmla="val -7872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42"/>
          <p:cNvGrpSpPr/>
          <p:nvPr/>
        </p:nvGrpSpPr>
        <p:grpSpPr>
          <a:xfrm>
            <a:off x="8811389" y="1377105"/>
            <a:ext cx="990372" cy="990371"/>
            <a:chOff x="704740" y="1377105"/>
            <a:chExt cx="990372" cy="990371"/>
          </a:xfrm>
        </p:grpSpPr>
        <p:sp>
          <p:nvSpPr>
            <p:cNvPr id="1723" name="Google Shape;1723;p42"/>
            <p:cNvSpPr txBox="1"/>
            <p:nvPr/>
          </p:nvSpPr>
          <p:spPr>
            <a:xfrm>
              <a:off x="8623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5%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4" name="Google Shape;1724;p42"/>
            <p:cNvSpPr/>
            <p:nvPr/>
          </p:nvSpPr>
          <p:spPr>
            <a:xfrm rot="10800000">
              <a:off x="7048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704740" y="1377105"/>
              <a:ext cx="990300" cy="990300"/>
            </a:xfrm>
            <a:prstGeom prst="blockArc">
              <a:avLst>
                <a:gd name="adj1" fmla="val 13984723"/>
                <a:gd name="adj2" fmla="val 16327732"/>
                <a:gd name="adj3" fmla="val 1553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11868589" y="1377105"/>
            <a:ext cx="990372" cy="990371"/>
            <a:chOff x="3761940" y="1377105"/>
            <a:chExt cx="990372" cy="990371"/>
          </a:xfrm>
        </p:grpSpPr>
        <p:sp>
          <p:nvSpPr>
            <p:cNvPr id="1727" name="Google Shape;1727;p42"/>
            <p:cNvSpPr txBox="1"/>
            <p:nvPr/>
          </p:nvSpPr>
          <p:spPr>
            <a:xfrm>
              <a:off x="39195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14%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8" name="Google Shape;1728;p42"/>
            <p:cNvSpPr/>
            <p:nvPr/>
          </p:nvSpPr>
          <p:spPr>
            <a:xfrm rot="10800000">
              <a:off x="37620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3761940" y="1377105"/>
              <a:ext cx="990300" cy="990300"/>
            </a:xfrm>
            <a:prstGeom prst="blockArc">
              <a:avLst>
                <a:gd name="adj1" fmla="val 12583614"/>
                <a:gd name="adj2" fmla="val 16300559"/>
                <a:gd name="adj3" fmla="val 1529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0" name="Google Shape;1740;p42"/>
          <p:cNvSpPr/>
          <p:nvPr/>
        </p:nvSpPr>
        <p:spPr>
          <a:xfrm>
            <a:off x="12906634" y="1828925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British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1" name="Google Shape;1741;p42"/>
          <p:cNvSpPr txBox="1"/>
          <p:nvPr/>
        </p:nvSpPr>
        <p:spPr>
          <a:xfrm>
            <a:off x="12906634" y="1413838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lang="de-DE"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44" name="Google Shape;1744;p42"/>
          <p:cNvSpPr txBox="1"/>
          <p:nvPr/>
        </p:nvSpPr>
        <p:spPr>
          <a:xfrm>
            <a:off x="9843601" y="1413785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1740;p42">
            <a:extLst>
              <a:ext uri="{FF2B5EF4-FFF2-40B4-BE49-F238E27FC236}">
                <a16:creationId xmlns:a16="http://schemas.microsoft.com/office/drawing/2014/main" id="{FE59C76C-DA02-5D0B-F32C-EDD9942A28AD}"/>
              </a:ext>
            </a:extLst>
          </p:cNvPr>
          <p:cNvSpPr/>
          <p:nvPr/>
        </p:nvSpPr>
        <p:spPr>
          <a:xfrm>
            <a:off x="9834620" y="182705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German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02CF94C-DB32-EDFD-0EA7-A01E6DBB40D0}"/>
              </a:ext>
            </a:extLst>
          </p:cNvPr>
          <p:cNvSpPr/>
          <p:nvPr/>
        </p:nvSpPr>
        <p:spPr>
          <a:xfrm>
            <a:off x="7765975" y="401298"/>
            <a:ext cx="1485109" cy="385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9" name="Google Shape;1719;p42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POPULARITY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8A8824-98AD-2143-7862-767D3C03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35" y="1138039"/>
            <a:ext cx="1378025" cy="13780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F44212-64CA-ED54-DDAD-E781AC7C0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26"/>
          <a:stretch/>
        </p:blipFill>
        <p:spPr>
          <a:xfrm>
            <a:off x="7993625" y="1135350"/>
            <a:ext cx="687275" cy="13780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CDC423-B17A-5BF2-FED3-32C162D5B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 b="7979"/>
          <a:stretch/>
        </p:blipFill>
        <p:spPr bwMode="auto">
          <a:xfrm>
            <a:off x="501079" y="1212112"/>
            <a:ext cx="6644316" cy="27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22;p37">
            <a:extLst>
              <a:ext uri="{FF2B5EF4-FFF2-40B4-BE49-F238E27FC236}">
                <a16:creationId xmlns:a16="http://schemas.microsoft.com/office/drawing/2014/main" id="{D53630B5-BA3C-1A9D-D054-710EEE32FA5C}"/>
              </a:ext>
            </a:extLst>
          </p:cNvPr>
          <p:cNvSpPr txBox="1">
            <a:spLocks/>
          </p:cNvSpPr>
          <p:nvPr/>
        </p:nvSpPr>
        <p:spPr>
          <a:xfrm>
            <a:off x="-6699971" y="5730496"/>
            <a:ext cx="8237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7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de-DE"/>
              <a:t>POLITICAL POSITION</a:t>
            </a:r>
            <a:endParaRPr lang="de-DE" dirty="0"/>
          </a:p>
        </p:txBody>
      </p:sp>
      <p:sp>
        <p:nvSpPr>
          <p:cNvPr id="7" name="Google Shape;1423;p37">
            <a:extLst>
              <a:ext uri="{FF2B5EF4-FFF2-40B4-BE49-F238E27FC236}">
                <a16:creationId xmlns:a16="http://schemas.microsoft.com/office/drawing/2014/main" id="{B33EC502-D85F-A282-71FC-2C0F9F8C970A}"/>
              </a:ext>
            </a:extLst>
          </p:cNvPr>
          <p:cNvSpPr/>
          <p:nvPr/>
        </p:nvSpPr>
        <p:spPr>
          <a:xfrm>
            <a:off x="-2264546" y="6609807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24;p37">
            <a:extLst>
              <a:ext uri="{FF2B5EF4-FFF2-40B4-BE49-F238E27FC236}">
                <a16:creationId xmlns:a16="http://schemas.microsoft.com/office/drawing/2014/main" id="{EB8698B9-8C3E-7B8F-C8C0-50EE4EDB4E7C}"/>
              </a:ext>
            </a:extLst>
          </p:cNvPr>
          <p:cNvSpPr/>
          <p:nvPr/>
        </p:nvSpPr>
        <p:spPr>
          <a:xfrm>
            <a:off x="-260346" y="6706571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27;p37">
            <a:extLst>
              <a:ext uri="{FF2B5EF4-FFF2-40B4-BE49-F238E27FC236}">
                <a16:creationId xmlns:a16="http://schemas.microsoft.com/office/drawing/2014/main" id="{5CFDC451-F13A-0FAA-5869-CE41DEF04657}"/>
              </a:ext>
            </a:extLst>
          </p:cNvPr>
          <p:cNvSpPr txBox="1"/>
          <p:nvPr/>
        </p:nvSpPr>
        <p:spPr>
          <a:xfrm>
            <a:off x="-2148856" y="6736467"/>
            <a:ext cx="1920900" cy="134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Aggressive foreign policy stance towards China and Russia</a:t>
            </a:r>
            <a:endParaRPr sz="20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1428;p37">
            <a:extLst>
              <a:ext uri="{FF2B5EF4-FFF2-40B4-BE49-F238E27FC236}">
                <a16:creationId xmlns:a16="http://schemas.microsoft.com/office/drawing/2014/main" id="{088364F7-2101-DECD-9B80-4A4BD8678B43}"/>
              </a:ext>
            </a:extLst>
          </p:cNvPr>
          <p:cNvSpPr/>
          <p:nvPr/>
        </p:nvSpPr>
        <p:spPr>
          <a:xfrm>
            <a:off x="-6356446" y="6609807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29;p37">
            <a:extLst>
              <a:ext uri="{FF2B5EF4-FFF2-40B4-BE49-F238E27FC236}">
                <a16:creationId xmlns:a16="http://schemas.microsoft.com/office/drawing/2014/main" id="{6DD852F5-F14F-C60B-752B-6F8EDCC13B1C}"/>
              </a:ext>
            </a:extLst>
          </p:cNvPr>
          <p:cNvSpPr/>
          <p:nvPr/>
        </p:nvSpPr>
        <p:spPr>
          <a:xfrm>
            <a:off x="-4352246" y="6702507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32;p37">
            <a:extLst>
              <a:ext uri="{FF2B5EF4-FFF2-40B4-BE49-F238E27FC236}">
                <a16:creationId xmlns:a16="http://schemas.microsoft.com/office/drawing/2014/main" id="{0A712934-3215-FEAB-2237-39E101BDC642}"/>
              </a:ext>
            </a:extLst>
          </p:cNvPr>
          <p:cNvSpPr txBox="1"/>
          <p:nvPr/>
        </p:nvSpPr>
        <p:spPr>
          <a:xfrm>
            <a:off x="-6280243" y="6787722"/>
            <a:ext cx="1920900" cy="112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Liberal economic or capitalist views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1433;p37">
            <a:extLst>
              <a:ext uri="{FF2B5EF4-FFF2-40B4-BE49-F238E27FC236}">
                <a16:creationId xmlns:a16="http://schemas.microsoft.com/office/drawing/2014/main" id="{2BC6761B-3D16-46BD-11B9-DB776D73CC6A}"/>
              </a:ext>
            </a:extLst>
          </p:cNvPr>
          <p:cNvSpPr/>
          <p:nvPr/>
        </p:nvSpPr>
        <p:spPr>
          <a:xfrm>
            <a:off x="-6356446" y="8369432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34;p37">
            <a:extLst>
              <a:ext uri="{FF2B5EF4-FFF2-40B4-BE49-F238E27FC236}">
                <a16:creationId xmlns:a16="http://schemas.microsoft.com/office/drawing/2014/main" id="{2DB68103-F8AF-EE83-1701-F9644866D4FF}"/>
              </a:ext>
            </a:extLst>
          </p:cNvPr>
          <p:cNvSpPr/>
          <p:nvPr/>
        </p:nvSpPr>
        <p:spPr>
          <a:xfrm>
            <a:off x="-4352246" y="8469146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7;p37">
            <a:extLst>
              <a:ext uri="{FF2B5EF4-FFF2-40B4-BE49-F238E27FC236}">
                <a16:creationId xmlns:a16="http://schemas.microsoft.com/office/drawing/2014/main" id="{23B44E0F-5933-1702-2208-B1A571A15274}"/>
              </a:ext>
            </a:extLst>
          </p:cNvPr>
          <p:cNvSpPr txBox="1"/>
          <p:nvPr/>
        </p:nvSpPr>
        <p:spPr>
          <a:xfrm>
            <a:off x="-6313791" y="8969996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Against</a:t>
            </a:r>
            <a:r>
              <a:rPr lang="de-DE"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Brexit</a:t>
            </a:r>
            <a:endParaRPr sz="22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438;p37">
            <a:extLst>
              <a:ext uri="{FF2B5EF4-FFF2-40B4-BE49-F238E27FC236}">
                <a16:creationId xmlns:a16="http://schemas.microsoft.com/office/drawing/2014/main" id="{D5DF6CFE-18C9-CFC5-6549-868E5D3AB4D9}"/>
              </a:ext>
            </a:extLst>
          </p:cNvPr>
          <p:cNvSpPr/>
          <p:nvPr/>
        </p:nvSpPr>
        <p:spPr>
          <a:xfrm>
            <a:off x="-2264546" y="8369432"/>
            <a:ext cx="3467100" cy="1552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439;p37">
            <a:extLst>
              <a:ext uri="{FF2B5EF4-FFF2-40B4-BE49-F238E27FC236}">
                <a16:creationId xmlns:a16="http://schemas.microsoft.com/office/drawing/2014/main" id="{C9FB781A-AACE-8A43-A1A6-313A399E464E}"/>
              </a:ext>
            </a:extLst>
          </p:cNvPr>
          <p:cNvSpPr/>
          <p:nvPr/>
        </p:nvSpPr>
        <p:spPr>
          <a:xfrm>
            <a:off x="-260346" y="8469146"/>
            <a:ext cx="1367400" cy="13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442;p37">
            <a:extLst>
              <a:ext uri="{FF2B5EF4-FFF2-40B4-BE49-F238E27FC236}">
                <a16:creationId xmlns:a16="http://schemas.microsoft.com/office/drawing/2014/main" id="{057B173A-D8D1-964D-B07F-451A4F2F7FA1}"/>
              </a:ext>
            </a:extLst>
          </p:cNvPr>
          <p:cNvSpPr txBox="1"/>
          <p:nvPr/>
        </p:nvSpPr>
        <p:spPr>
          <a:xfrm>
            <a:off x="-2183256" y="8969996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Residents </a:t>
            </a:r>
            <a:r>
              <a:rPr lang="de-DE" sz="22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Relieve</a:t>
            </a:r>
            <a:endParaRPr sz="22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989405E-F6E4-DA67-014B-8A43304D43A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006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222" y="8689270"/>
            <a:ext cx="927152" cy="92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77D0D48-F72C-DFCB-2B53-EEB6128D470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049394" y="8771998"/>
            <a:ext cx="761695" cy="76169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6E33DA3-9209-4401-29D7-03ECAF77FC8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6128" y="6908551"/>
            <a:ext cx="958963" cy="95896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6D0BBCF-FD81-EE5C-53C7-6A189272E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-4068507" y="6957431"/>
            <a:ext cx="857552" cy="857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4696D94-8D71-A33F-F404-EC3D2FA451C2}"/>
              </a:ext>
            </a:extLst>
          </p:cNvPr>
          <p:cNvSpPr/>
          <p:nvPr/>
        </p:nvSpPr>
        <p:spPr>
          <a:xfrm>
            <a:off x="7765975" y="401298"/>
            <a:ext cx="1485109" cy="3855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1" name="Google Shape;1721;p42"/>
          <p:cNvSpPr/>
          <p:nvPr/>
        </p:nvSpPr>
        <p:spPr>
          <a:xfrm>
            <a:off x="528014" y="1135350"/>
            <a:ext cx="6249000" cy="1473900"/>
          </a:xfrm>
          <a:prstGeom prst="wedgeRectCallout">
            <a:avLst>
              <a:gd name="adj1" fmla="val 55955"/>
              <a:gd name="adj2" fmla="val -7872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42"/>
          <p:cNvGrpSpPr/>
          <p:nvPr/>
        </p:nvGrpSpPr>
        <p:grpSpPr>
          <a:xfrm>
            <a:off x="775554" y="1377105"/>
            <a:ext cx="990372" cy="990371"/>
            <a:chOff x="704740" y="1377105"/>
            <a:chExt cx="990372" cy="990371"/>
          </a:xfrm>
        </p:grpSpPr>
        <p:sp>
          <p:nvSpPr>
            <p:cNvPr id="1723" name="Google Shape;1723;p42"/>
            <p:cNvSpPr txBox="1"/>
            <p:nvPr/>
          </p:nvSpPr>
          <p:spPr>
            <a:xfrm>
              <a:off x="8623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5%</a:t>
              </a:r>
              <a:endParaRPr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4" name="Google Shape;1724;p42"/>
            <p:cNvSpPr/>
            <p:nvPr/>
          </p:nvSpPr>
          <p:spPr>
            <a:xfrm rot="10800000">
              <a:off x="7048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704740" y="1377105"/>
              <a:ext cx="990300" cy="990300"/>
            </a:xfrm>
            <a:prstGeom prst="blockArc">
              <a:avLst>
                <a:gd name="adj1" fmla="val 13984723"/>
                <a:gd name="adj2" fmla="val 16327732"/>
                <a:gd name="adj3" fmla="val 1553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3832754" y="1377105"/>
            <a:ext cx="990372" cy="990371"/>
            <a:chOff x="3761940" y="1377105"/>
            <a:chExt cx="990372" cy="990371"/>
          </a:xfrm>
        </p:grpSpPr>
        <p:sp>
          <p:nvSpPr>
            <p:cNvPr id="1727" name="Google Shape;1727;p42"/>
            <p:cNvSpPr txBox="1"/>
            <p:nvPr/>
          </p:nvSpPr>
          <p:spPr>
            <a:xfrm>
              <a:off x="3919500" y="1704600"/>
              <a:ext cx="6753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14%</a:t>
              </a:r>
              <a:endParaRPr sz="20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8" name="Google Shape;1728;p42"/>
            <p:cNvSpPr/>
            <p:nvPr/>
          </p:nvSpPr>
          <p:spPr>
            <a:xfrm rot="10800000">
              <a:off x="3762012" y="1377176"/>
              <a:ext cx="990300" cy="990300"/>
            </a:xfrm>
            <a:prstGeom prst="blockArc">
              <a:avLst>
                <a:gd name="adj1" fmla="val 5459138"/>
                <a:gd name="adj2" fmla="val 3223759"/>
                <a:gd name="adj3" fmla="val 152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3761940" y="1377105"/>
              <a:ext cx="990300" cy="990300"/>
            </a:xfrm>
            <a:prstGeom prst="blockArc">
              <a:avLst>
                <a:gd name="adj1" fmla="val 12583614"/>
                <a:gd name="adj2" fmla="val 16300559"/>
                <a:gd name="adj3" fmla="val 1529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0" name="Google Shape;1740;p42"/>
          <p:cNvSpPr/>
          <p:nvPr/>
        </p:nvSpPr>
        <p:spPr>
          <a:xfrm>
            <a:off x="4870799" y="1828925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British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1" name="Google Shape;1741;p42"/>
          <p:cNvSpPr txBox="1"/>
          <p:nvPr/>
        </p:nvSpPr>
        <p:spPr>
          <a:xfrm>
            <a:off x="4870799" y="1413838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lang="de-DE"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44" name="Google Shape;1744;p42"/>
          <p:cNvSpPr txBox="1"/>
          <p:nvPr/>
        </p:nvSpPr>
        <p:spPr>
          <a:xfrm>
            <a:off x="1807766" y="1413785"/>
            <a:ext cx="1920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Does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a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</a:t>
            </a:r>
            <a:r>
              <a:rPr lang="de-DE" sz="22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22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job</a:t>
            </a:r>
            <a:endParaRPr sz="22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1740;p42">
            <a:extLst>
              <a:ext uri="{FF2B5EF4-FFF2-40B4-BE49-F238E27FC236}">
                <a16:creationId xmlns:a16="http://schemas.microsoft.com/office/drawing/2014/main" id="{FE59C76C-DA02-5D0B-F32C-EDD9942A28AD}"/>
              </a:ext>
            </a:extLst>
          </p:cNvPr>
          <p:cNvSpPr/>
          <p:nvPr/>
        </p:nvSpPr>
        <p:spPr>
          <a:xfrm>
            <a:off x="1798785" y="182705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German </a:t>
            </a:r>
            <a:r>
              <a:rPr lang="de-DE" sz="1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9" name="Google Shape;1719;p42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POPULARITY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8A8824-98AD-2143-7862-767D3C03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835" y="1138039"/>
            <a:ext cx="1378025" cy="13780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F44212-64CA-ED54-DDAD-E781AC7C0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26"/>
          <a:stretch/>
        </p:blipFill>
        <p:spPr>
          <a:xfrm>
            <a:off x="7993625" y="1135350"/>
            <a:ext cx="687275" cy="13780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CDC423-B17A-5BF2-FED3-32C162D5B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4" b="7979"/>
          <a:stretch/>
        </p:blipFill>
        <p:spPr bwMode="auto">
          <a:xfrm>
            <a:off x="2191170" y="3087350"/>
            <a:ext cx="4761660" cy="20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94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43EF47B5-2F4E-2F09-FF5E-97FB157B9588}"/>
              </a:ext>
            </a:extLst>
          </p:cNvPr>
          <p:cNvSpPr txBox="1"/>
          <p:nvPr/>
        </p:nvSpPr>
        <p:spPr>
          <a:xfrm>
            <a:off x="9285882" y="2307703"/>
            <a:ext cx="5694159" cy="42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Millions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fear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their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homes</a:t>
            </a:r>
            <a:endParaRPr sz="4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642093-6901-2363-8DDD-8479EB18E9CA}"/>
              </a:ext>
            </a:extLst>
          </p:cNvPr>
          <p:cNvSpPr/>
          <p:nvPr/>
        </p:nvSpPr>
        <p:spPr>
          <a:xfrm>
            <a:off x="8024025" y="788218"/>
            <a:ext cx="1148777" cy="430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7395825" y="754776"/>
            <a:ext cx="1290846" cy="3976281"/>
            <a:chOff x="7395825" y="754776"/>
            <a:chExt cx="1290846" cy="3976281"/>
          </a:xfrm>
        </p:grpSpPr>
        <p:sp>
          <p:nvSpPr>
            <p:cNvPr id="600" name="Google Shape;600;p23"/>
            <p:cNvSpPr/>
            <p:nvPr/>
          </p:nvSpPr>
          <p:spPr>
            <a:xfrm>
              <a:off x="7526402" y="903739"/>
              <a:ext cx="212720" cy="323717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1139" y="0"/>
                  </a:moveTo>
                  <a:lnTo>
                    <a:pt x="316" y="228"/>
                  </a:lnTo>
                  <a:lnTo>
                    <a:pt x="250" y="1791"/>
                  </a:lnTo>
                  <a:lnTo>
                    <a:pt x="1" y="3003"/>
                  </a:lnTo>
                  <a:lnTo>
                    <a:pt x="1102" y="3274"/>
                  </a:lnTo>
                  <a:lnTo>
                    <a:pt x="1425" y="2305"/>
                  </a:lnTo>
                  <a:lnTo>
                    <a:pt x="2152" y="1145"/>
                  </a:lnTo>
                  <a:lnTo>
                    <a:pt x="1975" y="323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7628016" y="754776"/>
              <a:ext cx="68996" cy="187509"/>
            </a:xfrm>
            <a:custGeom>
              <a:avLst/>
              <a:gdLst/>
              <a:ahLst/>
              <a:cxnLst/>
              <a:rect l="l" t="t" r="r" b="b"/>
              <a:pathLst>
                <a:path w="698" h="1897" extrusionOk="0">
                  <a:moveTo>
                    <a:pt x="524" y="0"/>
                  </a:moveTo>
                  <a:cubicBezTo>
                    <a:pt x="443" y="0"/>
                    <a:pt x="358" y="57"/>
                    <a:pt x="338" y="142"/>
                  </a:cubicBezTo>
                  <a:lnTo>
                    <a:pt x="22" y="1610"/>
                  </a:lnTo>
                  <a:cubicBezTo>
                    <a:pt x="8" y="1618"/>
                    <a:pt x="8" y="1625"/>
                    <a:pt x="8" y="1640"/>
                  </a:cubicBezTo>
                  <a:cubicBezTo>
                    <a:pt x="0" y="1764"/>
                    <a:pt x="96" y="1874"/>
                    <a:pt x="221" y="1896"/>
                  </a:cubicBezTo>
                  <a:cubicBezTo>
                    <a:pt x="225" y="1897"/>
                    <a:pt x="230" y="1897"/>
                    <a:pt x="235" y="1897"/>
                  </a:cubicBezTo>
                  <a:cubicBezTo>
                    <a:pt x="361" y="1897"/>
                    <a:pt x="463" y="1804"/>
                    <a:pt x="478" y="1684"/>
                  </a:cubicBezTo>
                  <a:lnTo>
                    <a:pt x="690" y="194"/>
                  </a:lnTo>
                  <a:cubicBezTo>
                    <a:pt x="698" y="105"/>
                    <a:pt x="646" y="25"/>
                    <a:pt x="551" y="3"/>
                  </a:cubicBezTo>
                  <a:cubicBezTo>
                    <a:pt x="542" y="1"/>
                    <a:pt x="533" y="0"/>
                    <a:pt x="524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672300" y="794117"/>
              <a:ext cx="76211" cy="159437"/>
            </a:xfrm>
            <a:custGeom>
              <a:avLst/>
              <a:gdLst/>
              <a:ahLst/>
              <a:cxnLst/>
              <a:rect l="l" t="t" r="r" b="b"/>
              <a:pathLst>
                <a:path w="771" h="1613" extrusionOk="0">
                  <a:moveTo>
                    <a:pt x="588" y="1"/>
                  </a:moveTo>
                  <a:cubicBezTo>
                    <a:pt x="510" y="1"/>
                    <a:pt x="437" y="53"/>
                    <a:pt x="419" y="126"/>
                  </a:cubicBezTo>
                  <a:lnTo>
                    <a:pt x="37" y="1300"/>
                  </a:lnTo>
                  <a:cubicBezTo>
                    <a:pt x="37" y="1315"/>
                    <a:pt x="37" y="1315"/>
                    <a:pt x="30" y="1322"/>
                  </a:cubicBezTo>
                  <a:cubicBezTo>
                    <a:pt x="0" y="1447"/>
                    <a:pt x="88" y="1579"/>
                    <a:pt x="213" y="1609"/>
                  </a:cubicBezTo>
                  <a:cubicBezTo>
                    <a:pt x="228" y="1611"/>
                    <a:pt x="242" y="1612"/>
                    <a:pt x="257" y="1612"/>
                  </a:cubicBezTo>
                  <a:cubicBezTo>
                    <a:pt x="372" y="1612"/>
                    <a:pt x="473" y="1536"/>
                    <a:pt x="499" y="1425"/>
                  </a:cubicBezTo>
                  <a:lnTo>
                    <a:pt x="756" y="214"/>
                  </a:lnTo>
                  <a:cubicBezTo>
                    <a:pt x="771" y="126"/>
                    <a:pt x="727" y="38"/>
                    <a:pt x="639" y="8"/>
                  </a:cubicBezTo>
                  <a:cubicBezTo>
                    <a:pt x="622" y="3"/>
                    <a:pt x="605" y="1"/>
                    <a:pt x="588" y="1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588873" y="881893"/>
              <a:ext cx="47249" cy="135121"/>
            </a:xfrm>
            <a:custGeom>
              <a:avLst/>
              <a:gdLst/>
              <a:ahLst/>
              <a:cxnLst/>
              <a:rect l="l" t="t" r="r" b="b"/>
              <a:pathLst>
                <a:path w="478" h="1367" extrusionOk="0">
                  <a:moveTo>
                    <a:pt x="236" y="1"/>
                  </a:moveTo>
                  <a:cubicBezTo>
                    <a:pt x="231" y="1"/>
                    <a:pt x="225" y="1"/>
                    <a:pt x="220" y="1"/>
                  </a:cubicBezTo>
                  <a:cubicBezTo>
                    <a:pt x="96" y="9"/>
                    <a:pt x="0" y="119"/>
                    <a:pt x="15" y="251"/>
                  </a:cubicBezTo>
                  <a:lnTo>
                    <a:pt x="88" y="1212"/>
                  </a:lnTo>
                  <a:cubicBezTo>
                    <a:pt x="96" y="1293"/>
                    <a:pt x="162" y="1366"/>
                    <a:pt x="250" y="1366"/>
                  </a:cubicBezTo>
                  <a:cubicBezTo>
                    <a:pt x="352" y="1366"/>
                    <a:pt x="433" y="1293"/>
                    <a:pt x="433" y="1205"/>
                  </a:cubicBezTo>
                  <a:lnTo>
                    <a:pt x="477" y="243"/>
                  </a:lnTo>
                  <a:cubicBezTo>
                    <a:pt x="477" y="229"/>
                    <a:pt x="477" y="221"/>
                    <a:pt x="470" y="214"/>
                  </a:cubicBezTo>
                  <a:cubicBezTo>
                    <a:pt x="463" y="87"/>
                    <a:pt x="361" y="1"/>
                    <a:pt x="236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552596" y="889010"/>
              <a:ext cx="42900" cy="111991"/>
            </a:xfrm>
            <a:custGeom>
              <a:avLst/>
              <a:gdLst/>
              <a:ahLst/>
              <a:cxnLst/>
              <a:rect l="l" t="t" r="r" b="b"/>
              <a:pathLst>
                <a:path w="434" h="1133" extrusionOk="0">
                  <a:moveTo>
                    <a:pt x="203" y="1"/>
                  </a:moveTo>
                  <a:cubicBezTo>
                    <a:pt x="194" y="1"/>
                    <a:pt x="185" y="1"/>
                    <a:pt x="176" y="3"/>
                  </a:cubicBezTo>
                  <a:cubicBezTo>
                    <a:pt x="73" y="25"/>
                    <a:pt x="0" y="120"/>
                    <a:pt x="22" y="223"/>
                  </a:cubicBezTo>
                  <a:lnTo>
                    <a:pt x="147" y="1016"/>
                  </a:lnTo>
                  <a:cubicBezTo>
                    <a:pt x="162" y="1089"/>
                    <a:pt x="220" y="1133"/>
                    <a:pt x="294" y="1133"/>
                  </a:cubicBezTo>
                  <a:cubicBezTo>
                    <a:pt x="382" y="1133"/>
                    <a:pt x="433" y="1067"/>
                    <a:pt x="433" y="986"/>
                  </a:cubicBezTo>
                  <a:lnTo>
                    <a:pt x="404" y="186"/>
                  </a:lnTo>
                  <a:cubicBezTo>
                    <a:pt x="404" y="179"/>
                    <a:pt x="396" y="171"/>
                    <a:pt x="396" y="157"/>
                  </a:cubicBezTo>
                  <a:cubicBezTo>
                    <a:pt x="383" y="70"/>
                    <a:pt x="296" y="1"/>
                    <a:pt x="203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620010" y="929538"/>
              <a:ext cx="124152" cy="100130"/>
            </a:xfrm>
            <a:custGeom>
              <a:avLst/>
              <a:gdLst/>
              <a:ahLst/>
              <a:cxnLst/>
              <a:rect l="l" t="t" r="r" b="b"/>
              <a:pathLst>
                <a:path w="1256" h="1013" extrusionOk="0">
                  <a:moveTo>
                    <a:pt x="225" y="0"/>
                  </a:moveTo>
                  <a:cubicBezTo>
                    <a:pt x="169" y="0"/>
                    <a:pt x="113" y="23"/>
                    <a:pt x="74" y="70"/>
                  </a:cubicBezTo>
                  <a:cubicBezTo>
                    <a:pt x="1" y="165"/>
                    <a:pt x="15" y="283"/>
                    <a:pt x="103" y="356"/>
                  </a:cubicBezTo>
                  <a:lnTo>
                    <a:pt x="838" y="958"/>
                  </a:lnTo>
                  <a:cubicBezTo>
                    <a:pt x="838" y="958"/>
                    <a:pt x="845" y="973"/>
                    <a:pt x="852" y="973"/>
                  </a:cubicBezTo>
                  <a:cubicBezTo>
                    <a:pt x="893" y="1000"/>
                    <a:pt x="939" y="1013"/>
                    <a:pt x="985" y="1013"/>
                  </a:cubicBezTo>
                  <a:cubicBezTo>
                    <a:pt x="1061" y="1013"/>
                    <a:pt x="1136" y="976"/>
                    <a:pt x="1183" y="907"/>
                  </a:cubicBezTo>
                  <a:cubicBezTo>
                    <a:pt x="1256" y="796"/>
                    <a:pt x="1227" y="650"/>
                    <a:pt x="1116" y="576"/>
                  </a:cubicBezTo>
                  <a:lnTo>
                    <a:pt x="338" y="33"/>
                  </a:lnTo>
                  <a:cubicBezTo>
                    <a:pt x="305" y="12"/>
                    <a:pt x="265" y="0"/>
                    <a:pt x="225" y="0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517011" y="1117742"/>
              <a:ext cx="153906" cy="62569"/>
            </a:xfrm>
            <a:custGeom>
              <a:avLst/>
              <a:gdLst/>
              <a:ahLst/>
              <a:cxnLst/>
              <a:rect l="l" t="t" r="r" b="b"/>
              <a:pathLst>
                <a:path w="1557" h="633" extrusionOk="0">
                  <a:moveTo>
                    <a:pt x="66" y="1"/>
                  </a:moveTo>
                  <a:lnTo>
                    <a:pt x="0" y="368"/>
                  </a:lnTo>
                  <a:lnTo>
                    <a:pt x="1490" y="632"/>
                  </a:lnTo>
                  <a:lnTo>
                    <a:pt x="1557" y="26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932762" y="2068948"/>
              <a:ext cx="351304" cy="494917"/>
            </a:xfrm>
            <a:custGeom>
              <a:avLst/>
              <a:gdLst/>
              <a:ahLst/>
              <a:cxnLst/>
              <a:rect l="l" t="t" r="r" b="b"/>
              <a:pathLst>
                <a:path w="3554" h="5007" extrusionOk="0">
                  <a:moveTo>
                    <a:pt x="0" y="1"/>
                  </a:moveTo>
                  <a:lnTo>
                    <a:pt x="360" y="5007"/>
                  </a:lnTo>
                  <a:lnTo>
                    <a:pt x="2753" y="4398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395825" y="1143937"/>
              <a:ext cx="571833" cy="1201362"/>
            </a:xfrm>
            <a:custGeom>
              <a:avLst/>
              <a:gdLst/>
              <a:ahLst/>
              <a:cxnLst/>
              <a:rect l="l" t="t" r="r" b="b"/>
              <a:pathLst>
                <a:path w="5785" h="12154" extrusionOk="0">
                  <a:moveTo>
                    <a:pt x="1182" y="0"/>
                  </a:moveTo>
                  <a:lnTo>
                    <a:pt x="59" y="5498"/>
                  </a:lnTo>
                  <a:cubicBezTo>
                    <a:pt x="1" y="5747"/>
                    <a:pt x="59" y="5997"/>
                    <a:pt x="184" y="6188"/>
                  </a:cubicBezTo>
                  <a:lnTo>
                    <a:pt x="206" y="6217"/>
                  </a:lnTo>
                  <a:lnTo>
                    <a:pt x="3766" y="11693"/>
                  </a:lnTo>
                  <a:cubicBezTo>
                    <a:pt x="3957" y="11991"/>
                    <a:pt x="4281" y="12153"/>
                    <a:pt x="4612" y="12153"/>
                  </a:cubicBezTo>
                  <a:cubicBezTo>
                    <a:pt x="4803" y="12153"/>
                    <a:pt x="4996" y="12099"/>
                    <a:pt x="5168" y="11987"/>
                  </a:cubicBezTo>
                  <a:cubicBezTo>
                    <a:pt x="5645" y="11686"/>
                    <a:pt x="5785" y="11047"/>
                    <a:pt x="5469" y="10585"/>
                  </a:cubicBezTo>
                  <a:lnTo>
                    <a:pt x="2298" y="5417"/>
                  </a:lnTo>
                  <a:lnTo>
                    <a:pt x="2783" y="272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234542" y="2070924"/>
              <a:ext cx="452128" cy="1075532"/>
            </a:xfrm>
            <a:custGeom>
              <a:avLst/>
              <a:gdLst/>
              <a:ahLst/>
              <a:cxnLst/>
              <a:rect l="l" t="t" r="r" b="b"/>
              <a:pathLst>
                <a:path w="4574" h="10881" extrusionOk="0">
                  <a:moveTo>
                    <a:pt x="1335" y="1"/>
                  </a:moveTo>
                  <a:cubicBezTo>
                    <a:pt x="1142" y="1"/>
                    <a:pt x="946" y="48"/>
                    <a:pt x="764" y="150"/>
                  </a:cubicBezTo>
                  <a:cubicBezTo>
                    <a:pt x="199" y="458"/>
                    <a:pt x="1" y="1185"/>
                    <a:pt x="309" y="1764"/>
                  </a:cubicBezTo>
                  <a:lnTo>
                    <a:pt x="2232" y="5427"/>
                  </a:lnTo>
                  <a:cubicBezTo>
                    <a:pt x="2401" y="5743"/>
                    <a:pt x="2438" y="6132"/>
                    <a:pt x="2313" y="6477"/>
                  </a:cubicBezTo>
                  <a:lnTo>
                    <a:pt x="1021" y="10345"/>
                  </a:lnTo>
                  <a:lnTo>
                    <a:pt x="2445" y="10881"/>
                  </a:lnTo>
                  <a:lnTo>
                    <a:pt x="4471" y="6183"/>
                  </a:lnTo>
                  <a:cubicBezTo>
                    <a:pt x="4567" y="5978"/>
                    <a:pt x="4574" y="5721"/>
                    <a:pt x="4471" y="5486"/>
                  </a:cubicBezTo>
                  <a:lnTo>
                    <a:pt x="4442" y="5413"/>
                  </a:lnTo>
                  <a:lnTo>
                    <a:pt x="2416" y="700"/>
                  </a:lnTo>
                  <a:cubicBezTo>
                    <a:pt x="2401" y="671"/>
                    <a:pt x="2387" y="641"/>
                    <a:pt x="2372" y="634"/>
                  </a:cubicBezTo>
                  <a:cubicBezTo>
                    <a:pt x="2165" y="231"/>
                    <a:pt x="1758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636517" y="2090101"/>
              <a:ext cx="153411" cy="245926"/>
            </a:xfrm>
            <a:custGeom>
              <a:avLst/>
              <a:gdLst/>
              <a:ahLst/>
              <a:cxnLst/>
              <a:rect l="l" t="t" r="r" b="b"/>
              <a:pathLst>
                <a:path w="1552" h="2488" extrusionOk="0">
                  <a:moveTo>
                    <a:pt x="57" y="1"/>
                  </a:moveTo>
                  <a:cubicBezTo>
                    <a:pt x="0" y="1"/>
                    <a:pt x="12" y="75"/>
                    <a:pt x="135" y="264"/>
                  </a:cubicBezTo>
                  <a:cubicBezTo>
                    <a:pt x="693" y="1130"/>
                    <a:pt x="1016" y="2488"/>
                    <a:pt x="1016" y="2488"/>
                  </a:cubicBezTo>
                  <a:lnTo>
                    <a:pt x="1551" y="2488"/>
                  </a:lnTo>
                  <a:lnTo>
                    <a:pt x="1316" y="924"/>
                  </a:lnTo>
                  <a:cubicBezTo>
                    <a:pt x="1316" y="924"/>
                    <a:pt x="25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15233" y="1492175"/>
              <a:ext cx="556610" cy="499266"/>
            </a:xfrm>
            <a:custGeom>
              <a:avLst/>
              <a:gdLst/>
              <a:ahLst/>
              <a:cxnLst/>
              <a:rect l="l" t="t" r="r" b="b"/>
              <a:pathLst>
                <a:path w="5631" h="5051" extrusionOk="0">
                  <a:moveTo>
                    <a:pt x="5381" y="4544"/>
                  </a:moveTo>
                  <a:lnTo>
                    <a:pt x="5369" y="4545"/>
                  </a:lnTo>
                  <a:lnTo>
                    <a:pt x="5369" y="4545"/>
                  </a:lnTo>
                  <a:cubicBezTo>
                    <a:pt x="5373" y="4548"/>
                    <a:pt x="5376" y="4549"/>
                    <a:pt x="5378" y="4549"/>
                  </a:cubicBezTo>
                  <a:cubicBezTo>
                    <a:pt x="5381" y="4549"/>
                    <a:pt x="5381" y="4548"/>
                    <a:pt x="5381" y="4544"/>
                  </a:cubicBezTo>
                  <a:close/>
                  <a:moveTo>
                    <a:pt x="1300" y="0"/>
                  </a:moveTo>
                  <a:cubicBezTo>
                    <a:pt x="1300" y="0"/>
                    <a:pt x="764" y="397"/>
                    <a:pt x="925" y="1336"/>
                  </a:cubicBezTo>
                  <a:cubicBezTo>
                    <a:pt x="1079" y="2268"/>
                    <a:pt x="331" y="2041"/>
                    <a:pt x="162" y="2657"/>
                  </a:cubicBezTo>
                  <a:cubicBezTo>
                    <a:pt x="0" y="3281"/>
                    <a:pt x="712" y="3186"/>
                    <a:pt x="389" y="3920"/>
                  </a:cubicBezTo>
                  <a:cubicBezTo>
                    <a:pt x="74" y="4661"/>
                    <a:pt x="477" y="5050"/>
                    <a:pt x="477" y="5050"/>
                  </a:cubicBezTo>
                  <a:lnTo>
                    <a:pt x="5369" y="4545"/>
                  </a:lnTo>
                  <a:lnTo>
                    <a:pt x="5369" y="4545"/>
                  </a:lnTo>
                  <a:cubicBezTo>
                    <a:pt x="5284" y="4489"/>
                    <a:pt x="4791" y="3874"/>
                    <a:pt x="5124" y="3355"/>
                  </a:cubicBezTo>
                  <a:cubicBezTo>
                    <a:pt x="5491" y="2775"/>
                    <a:pt x="5630" y="2254"/>
                    <a:pt x="5160" y="1615"/>
                  </a:cubicBezTo>
                  <a:cubicBezTo>
                    <a:pt x="4698" y="984"/>
                    <a:pt x="4625" y="433"/>
                    <a:pt x="4302" y="30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25447" y="1765685"/>
              <a:ext cx="348437" cy="415841"/>
            </a:xfrm>
            <a:custGeom>
              <a:avLst/>
              <a:gdLst/>
              <a:ahLst/>
              <a:cxnLst/>
              <a:rect l="l" t="t" r="r" b="b"/>
              <a:pathLst>
                <a:path w="3525" h="4207" extrusionOk="0">
                  <a:moveTo>
                    <a:pt x="2409" y="1"/>
                  </a:moveTo>
                  <a:lnTo>
                    <a:pt x="1161" y="96"/>
                  </a:lnTo>
                  <a:lnTo>
                    <a:pt x="1051" y="1623"/>
                  </a:lnTo>
                  <a:lnTo>
                    <a:pt x="1029" y="1931"/>
                  </a:lnTo>
                  <a:cubicBezTo>
                    <a:pt x="1029" y="1931"/>
                    <a:pt x="1029" y="1968"/>
                    <a:pt x="1021" y="2034"/>
                  </a:cubicBezTo>
                  <a:cubicBezTo>
                    <a:pt x="992" y="2291"/>
                    <a:pt x="941" y="2981"/>
                    <a:pt x="941" y="3025"/>
                  </a:cubicBezTo>
                  <a:lnTo>
                    <a:pt x="941" y="3083"/>
                  </a:lnTo>
                  <a:lnTo>
                    <a:pt x="1" y="3083"/>
                  </a:lnTo>
                  <a:cubicBezTo>
                    <a:pt x="8" y="3105"/>
                    <a:pt x="8" y="3164"/>
                    <a:pt x="23" y="3186"/>
                  </a:cubicBezTo>
                  <a:lnTo>
                    <a:pt x="23" y="3201"/>
                  </a:lnTo>
                  <a:cubicBezTo>
                    <a:pt x="45" y="3289"/>
                    <a:pt x="82" y="3370"/>
                    <a:pt x="140" y="3458"/>
                  </a:cubicBezTo>
                  <a:cubicBezTo>
                    <a:pt x="192" y="3539"/>
                    <a:pt x="251" y="3612"/>
                    <a:pt x="324" y="3685"/>
                  </a:cubicBezTo>
                  <a:cubicBezTo>
                    <a:pt x="397" y="3759"/>
                    <a:pt x="478" y="3825"/>
                    <a:pt x="574" y="3876"/>
                  </a:cubicBezTo>
                  <a:cubicBezTo>
                    <a:pt x="662" y="3935"/>
                    <a:pt x="764" y="3986"/>
                    <a:pt x="867" y="4030"/>
                  </a:cubicBezTo>
                  <a:lnTo>
                    <a:pt x="874" y="4030"/>
                  </a:lnTo>
                  <a:cubicBezTo>
                    <a:pt x="977" y="4082"/>
                    <a:pt x="1095" y="4118"/>
                    <a:pt x="1205" y="4140"/>
                  </a:cubicBezTo>
                  <a:cubicBezTo>
                    <a:pt x="1322" y="4170"/>
                    <a:pt x="1440" y="4192"/>
                    <a:pt x="1572" y="4199"/>
                  </a:cubicBezTo>
                  <a:cubicBezTo>
                    <a:pt x="1638" y="4206"/>
                    <a:pt x="1689" y="4206"/>
                    <a:pt x="1755" y="4206"/>
                  </a:cubicBezTo>
                  <a:cubicBezTo>
                    <a:pt x="1821" y="4206"/>
                    <a:pt x="1880" y="4206"/>
                    <a:pt x="1946" y="4199"/>
                  </a:cubicBezTo>
                  <a:cubicBezTo>
                    <a:pt x="2078" y="4192"/>
                    <a:pt x="2196" y="4170"/>
                    <a:pt x="2313" y="4140"/>
                  </a:cubicBezTo>
                  <a:cubicBezTo>
                    <a:pt x="2431" y="4118"/>
                    <a:pt x="2541" y="4082"/>
                    <a:pt x="2643" y="4030"/>
                  </a:cubicBezTo>
                  <a:lnTo>
                    <a:pt x="2651" y="4030"/>
                  </a:lnTo>
                  <a:cubicBezTo>
                    <a:pt x="2754" y="3986"/>
                    <a:pt x="2856" y="3942"/>
                    <a:pt x="2944" y="3876"/>
                  </a:cubicBezTo>
                  <a:cubicBezTo>
                    <a:pt x="3040" y="3817"/>
                    <a:pt x="3121" y="3751"/>
                    <a:pt x="3194" y="3678"/>
                  </a:cubicBezTo>
                  <a:cubicBezTo>
                    <a:pt x="3267" y="3605"/>
                    <a:pt x="3333" y="3531"/>
                    <a:pt x="3378" y="3450"/>
                  </a:cubicBezTo>
                  <a:lnTo>
                    <a:pt x="3378" y="3436"/>
                  </a:lnTo>
                  <a:cubicBezTo>
                    <a:pt x="3429" y="3355"/>
                    <a:pt x="3473" y="3274"/>
                    <a:pt x="3495" y="3179"/>
                  </a:cubicBezTo>
                  <a:lnTo>
                    <a:pt x="3495" y="3172"/>
                  </a:lnTo>
                  <a:lnTo>
                    <a:pt x="3524" y="3061"/>
                  </a:lnTo>
                  <a:lnTo>
                    <a:pt x="2688" y="3061"/>
                  </a:lnTo>
                  <a:lnTo>
                    <a:pt x="2688" y="3069"/>
                  </a:lnTo>
                  <a:cubicBezTo>
                    <a:pt x="2680" y="2922"/>
                    <a:pt x="2629" y="2386"/>
                    <a:pt x="2629" y="2386"/>
                  </a:cubicBezTo>
                  <a:lnTo>
                    <a:pt x="2541" y="1483"/>
                  </a:lnTo>
                  <a:lnTo>
                    <a:pt x="2541" y="1476"/>
                  </a:lnTo>
                  <a:lnTo>
                    <a:pt x="2533" y="1336"/>
                  </a:lnTo>
                  <a:lnTo>
                    <a:pt x="2409" y="1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25580" y="1897744"/>
              <a:ext cx="152522" cy="68994"/>
            </a:xfrm>
            <a:custGeom>
              <a:avLst/>
              <a:gdLst/>
              <a:ahLst/>
              <a:cxnLst/>
              <a:rect l="l" t="t" r="r" b="b"/>
              <a:pathLst>
                <a:path w="1543" h="698" extrusionOk="0">
                  <a:moveTo>
                    <a:pt x="45" y="0"/>
                  </a:moveTo>
                  <a:lnTo>
                    <a:pt x="23" y="287"/>
                  </a:lnTo>
                  <a:lnTo>
                    <a:pt x="8" y="595"/>
                  </a:lnTo>
                  <a:cubicBezTo>
                    <a:pt x="8" y="595"/>
                    <a:pt x="8" y="632"/>
                    <a:pt x="1" y="698"/>
                  </a:cubicBezTo>
                  <a:cubicBezTo>
                    <a:pt x="1007" y="602"/>
                    <a:pt x="1440" y="228"/>
                    <a:pt x="1520" y="147"/>
                  </a:cubicBezTo>
                  <a:lnTo>
                    <a:pt x="1542" y="133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EE7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881955" y="1409045"/>
              <a:ext cx="431074" cy="523187"/>
            </a:xfrm>
            <a:custGeom>
              <a:avLst/>
              <a:gdLst/>
              <a:ahLst/>
              <a:cxnLst/>
              <a:rect l="l" t="t" r="r" b="b"/>
              <a:pathLst>
                <a:path w="4361" h="5293" extrusionOk="0">
                  <a:moveTo>
                    <a:pt x="2175" y="0"/>
                  </a:moveTo>
                  <a:cubicBezTo>
                    <a:pt x="1310" y="0"/>
                    <a:pt x="515" y="613"/>
                    <a:pt x="302" y="1487"/>
                  </a:cubicBezTo>
                  <a:cubicBezTo>
                    <a:pt x="294" y="1517"/>
                    <a:pt x="287" y="1553"/>
                    <a:pt x="287" y="1575"/>
                  </a:cubicBezTo>
                  <a:cubicBezTo>
                    <a:pt x="1" y="2486"/>
                    <a:pt x="727" y="3932"/>
                    <a:pt x="1021" y="4460"/>
                  </a:cubicBezTo>
                  <a:cubicBezTo>
                    <a:pt x="1028" y="4467"/>
                    <a:pt x="1036" y="4489"/>
                    <a:pt x="1036" y="4497"/>
                  </a:cubicBezTo>
                  <a:cubicBezTo>
                    <a:pt x="1058" y="4541"/>
                    <a:pt x="1087" y="4577"/>
                    <a:pt x="1109" y="4622"/>
                  </a:cubicBezTo>
                  <a:cubicBezTo>
                    <a:pt x="1131" y="4644"/>
                    <a:pt x="1131" y="4658"/>
                    <a:pt x="1131" y="4658"/>
                  </a:cubicBezTo>
                  <a:cubicBezTo>
                    <a:pt x="1307" y="4915"/>
                    <a:pt x="1557" y="5121"/>
                    <a:pt x="1880" y="5223"/>
                  </a:cubicBezTo>
                  <a:cubicBezTo>
                    <a:pt x="2026" y="5270"/>
                    <a:pt x="2176" y="5292"/>
                    <a:pt x="2322" y="5292"/>
                  </a:cubicBezTo>
                  <a:cubicBezTo>
                    <a:pt x="2940" y="5292"/>
                    <a:pt x="3518" y="4901"/>
                    <a:pt x="3707" y="4284"/>
                  </a:cubicBezTo>
                  <a:cubicBezTo>
                    <a:pt x="3715" y="4255"/>
                    <a:pt x="3729" y="4232"/>
                    <a:pt x="3729" y="4210"/>
                  </a:cubicBezTo>
                  <a:cubicBezTo>
                    <a:pt x="3751" y="4093"/>
                    <a:pt x="3781" y="3976"/>
                    <a:pt x="3818" y="3865"/>
                  </a:cubicBezTo>
                  <a:cubicBezTo>
                    <a:pt x="4361" y="2089"/>
                    <a:pt x="4133" y="1561"/>
                    <a:pt x="4111" y="1531"/>
                  </a:cubicBezTo>
                  <a:cubicBezTo>
                    <a:pt x="3935" y="768"/>
                    <a:pt x="3311" y="137"/>
                    <a:pt x="2438" y="19"/>
                  </a:cubicBezTo>
                  <a:cubicBezTo>
                    <a:pt x="2350" y="6"/>
                    <a:pt x="2262" y="0"/>
                    <a:pt x="2175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868215" y="1402521"/>
              <a:ext cx="447779" cy="364738"/>
            </a:xfrm>
            <a:custGeom>
              <a:avLst/>
              <a:gdLst/>
              <a:ahLst/>
              <a:cxnLst/>
              <a:rect l="l" t="t" r="r" b="b"/>
              <a:pathLst>
                <a:path w="4530" h="3690" extrusionOk="0">
                  <a:moveTo>
                    <a:pt x="2406" y="1"/>
                  </a:moveTo>
                  <a:cubicBezTo>
                    <a:pt x="2284" y="1"/>
                    <a:pt x="2152" y="9"/>
                    <a:pt x="2011" y="26"/>
                  </a:cubicBezTo>
                  <a:cubicBezTo>
                    <a:pt x="786" y="188"/>
                    <a:pt x="455" y="1164"/>
                    <a:pt x="308" y="1663"/>
                  </a:cubicBezTo>
                  <a:cubicBezTo>
                    <a:pt x="0" y="2698"/>
                    <a:pt x="734" y="3689"/>
                    <a:pt x="734" y="3689"/>
                  </a:cubicBezTo>
                  <a:cubicBezTo>
                    <a:pt x="543" y="3293"/>
                    <a:pt x="573" y="2897"/>
                    <a:pt x="617" y="2676"/>
                  </a:cubicBezTo>
                  <a:cubicBezTo>
                    <a:pt x="646" y="2574"/>
                    <a:pt x="697" y="2463"/>
                    <a:pt x="793" y="2390"/>
                  </a:cubicBezTo>
                  <a:cubicBezTo>
                    <a:pt x="1028" y="2192"/>
                    <a:pt x="1380" y="2317"/>
                    <a:pt x="1637" y="2104"/>
                  </a:cubicBezTo>
                  <a:cubicBezTo>
                    <a:pt x="2102" y="1717"/>
                    <a:pt x="2000" y="1114"/>
                    <a:pt x="1973" y="989"/>
                  </a:cubicBezTo>
                  <a:lnTo>
                    <a:pt x="1973" y="989"/>
                  </a:lnTo>
                  <a:cubicBezTo>
                    <a:pt x="2189" y="1830"/>
                    <a:pt x="4287" y="2485"/>
                    <a:pt x="4287" y="2485"/>
                  </a:cubicBezTo>
                  <a:cubicBezTo>
                    <a:pt x="4287" y="2485"/>
                    <a:pt x="4529" y="1678"/>
                    <a:pt x="4140" y="1054"/>
                  </a:cubicBezTo>
                  <a:cubicBezTo>
                    <a:pt x="3802" y="501"/>
                    <a:pt x="3360" y="1"/>
                    <a:pt x="2406" y="1"/>
                  </a:cubicBez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15101" y="2068948"/>
              <a:ext cx="652393" cy="924497"/>
            </a:xfrm>
            <a:custGeom>
              <a:avLst/>
              <a:gdLst/>
              <a:ahLst/>
              <a:cxnLst/>
              <a:rect l="l" t="t" r="r" b="b"/>
              <a:pathLst>
                <a:path w="6600" h="9353" extrusionOk="0">
                  <a:moveTo>
                    <a:pt x="955" y="1"/>
                  </a:moveTo>
                  <a:lnTo>
                    <a:pt x="0" y="1373"/>
                  </a:lnTo>
                  <a:lnTo>
                    <a:pt x="778" y="6093"/>
                  </a:lnTo>
                  <a:lnTo>
                    <a:pt x="96" y="9352"/>
                  </a:lnTo>
                  <a:lnTo>
                    <a:pt x="96" y="9352"/>
                  </a:lnTo>
                  <a:lnTo>
                    <a:pt x="6085" y="9293"/>
                  </a:lnTo>
                  <a:lnTo>
                    <a:pt x="6599" y="1"/>
                  </a:lnTo>
                  <a:lnTo>
                    <a:pt x="5271" y="1"/>
                  </a:lnTo>
                  <a:lnTo>
                    <a:pt x="4008" y="3370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888479" y="2068948"/>
              <a:ext cx="226460" cy="411492"/>
            </a:xfrm>
            <a:custGeom>
              <a:avLst/>
              <a:gdLst/>
              <a:ahLst/>
              <a:cxnLst/>
              <a:rect l="l" t="t" r="r" b="b"/>
              <a:pathLst>
                <a:path w="2291" h="4163" extrusionOk="0">
                  <a:moveTo>
                    <a:pt x="265" y="1"/>
                  </a:moveTo>
                  <a:lnTo>
                    <a:pt x="15" y="588"/>
                  </a:lnTo>
                  <a:cubicBezTo>
                    <a:pt x="8" y="617"/>
                    <a:pt x="8" y="647"/>
                    <a:pt x="15" y="676"/>
                  </a:cubicBezTo>
                  <a:cubicBezTo>
                    <a:pt x="23" y="698"/>
                    <a:pt x="52" y="720"/>
                    <a:pt x="81" y="727"/>
                  </a:cubicBezTo>
                  <a:lnTo>
                    <a:pt x="404" y="823"/>
                  </a:lnTo>
                  <a:lnTo>
                    <a:pt x="412" y="771"/>
                  </a:lnTo>
                  <a:lnTo>
                    <a:pt x="404" y="830"/>
                  </a:lnTo>
                  <a:lnTo>
                    <a:pt x="45" y="1138"/>
                  </a:lnTo>
                  <a:cubicBezTo>
                    <a:pt x="1" y="1175"/>
                    <a:pt x="1" y="1241"/>
                    <a:pt x="23" y="1278"/>
                  </a:cubicBezTo>
                  <a:lnTo>
                    <a:pt x="2210" y="4148"/>
                  </a:lnTo>
                  <a:lnTo>
                    <a:pt x="2217" y="4163"/>
                  </a:lnTo>
                  <a:lnTo>
                    <a:pt x="2291" y="4104"/>
                  </a:lnTo>
                  <a:lnTo>
                    <a:pt x="2254" y="4060"/>
                  </a:lnTo>
                  <a:lnTo>
                    <a:pt x="96" y="1227"/>
                  </a:lnTo>
                  <a:lnTo>
                    <a:pt x="96" y="1212"/>
                  </a:lnTo>
                  <a:lnTo>
                    <a:pt x="456" y="904"/>
                  </a:lnTo>
                  <a:cubicBezTo>
                    <a:pt x="485" y="874"/>
                    <a:pt x="500" y="838"/>
                    <a:pt x="492" y="801"/>
                  </a:cubicBezTo>
                  <a:cubicBezTo>
                    <a:pt x="485" y="764"/>
                    <a:pt x="456" y="735"/>
                    <a:pt x="419" y="727"/>
                  </a:cubicBezTo>
                  <a:lnTo>
                    <a:pt x="96" y="639"/>
                  </a:lnTo>
                  <a:lnTo>
                    <a:pt x="89" y="683"/>
                  </a:lnTo>
                  <a:lnTo>
                    <a:pt x="96" y="625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8106931" y="2068948"/>
              <a:ext cx="230018" cy="743117"/>
            </a:xfrm>
            <a:custGeom>
              <a:avLst/>
              <a:gdLst/>
              <a:ahLst/>
              <a:cxnLst/>
              <a:rect l="l" t="t" r="r" b="b"/>
              <a:pathLst>
                <a:path w="2327" h="7518" extrusionOk="0">
                  <a:moveTo>
                    <a:pt x="1975" y="1"/>
                  </a:moveTo>
                  <a:lnTo>
                    <a:pt x="2239" y="625"/>
                  </a:lnTo>
                  <a:lnTo>
                    <a:pt x="2232" y="639"/>
                  </a:lnTo>
                  <a:lnTo>
                    <a:pt x="1909" y="727"/>
                  </a:lnTo>
                  <a:cubicBezTo>
                    <a:pt x="1872" y="735"/>
                    <a:pt x="1842" y="764"/>
                    <a:pt x="1835" y="801"/>
                  </a:cubicBezTo>
                  <a:cubicBezTo>
                    <a:pt x="1828" y="838"/>
                    <a:pt x="1835" y="874"/>
                    <a:pt x="1864" y="904"/>
                  </a:cubicBezTo>
                  <a:lnTo>
                    <a:pt x="2224" y="1212"/>
                  </a:lnTo>
                  <a:lnTo>
                    <a:pt x="2224" y="1227"/>
                  </a:lnTo>
                  <a:lnTo>
                    <a:pt x="44" y="4060"/>
                  </a:lnTo>
                  <a:lnTo>
                    <a:pt x="0" y="4126"/>
                  </a:lnTo>
                  <a:lnTo>
                    <a:pt x="0" y="7517"/>
                  </a:lnTo>
                  <a:lnTo>
                    <a:pt x="95" y="7517"/>
                  </a:lnTo>
                  <a:lnTo>
                    <a:pt x="95" y="4148"/>
                  </a:lnTo>
                  <a:lnTo>
                    <a:pt x="2298" y="1278"/>
                  </a:lnTo>
                  <a:cubicBezTo>
                    <a:pt x="2320" y="1234"/>
                    <a:pt x="2312" y="1175"/>
                    <a:pt x="2276" y="1138"/>
                  </a:cubicBezTo>
                  <a:lnTo>
                    <a:pt x="1938" y="830"/>
                  </a:lnTo>
                  <a:lnTo>
                    <a:pt x="1938" y="823"/>
                  </a:lnTo>
                  <a:lnTo>
                    <a:pt x="2254" y="727"/>
                  </a:lnTo>
                  <a:cubicBezTo>
                    <a:pt x="2283" y="720"/>
                    <a:pt x="2312" y="698"/>
                    <a:pt x="2320" y="676"/>
                  </a:cubicBezTo>
                  <a:cubicBezTo>
                    <a:pt x="2327" y="647"/>
                    <a:pt x="2327" y="617"/>
                    <a:pt x="2320" y="588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23535" y="2846775"/>
              <a:ext cx="1090584" cy="1884282"/>
            </a:xfrm>
            <a:custGeom>
              <a:avLst/>
              <a:gdLst/>
              <a:ahLst/>
              <a:cxnLst/>
              <a:rect l="l" t="t" r="r" b="b"/>
              <a:pathLst>
                <a:path w="11033" h="19063" extrusionOk="0">
                  <a:moveTo>
                    <a:pt x="0" y="0"/>
                  </a:moveTo>
                  <a:lnTo>
                    <a:pt x="30" y="639"/>
                  </a:lnTo>
                  <a:lnTo>
                    <a:pt x="59" y="1263"/>
                  </a:lnTo>
                  <a:lnTo>
                    <a:pt x="235" y="5307"/>
                  </a:lnTo>
                  <a:lnTo>
                    <a:pt x="573" y="13404"/>
                  </a:lnTo>
                  <a:lnTo>
                    <a:pt x="617" y="19063"/>
                  </a:lnTo>
                  <a:lnTo>
                    <a:pt x="10416" y="19063"/>
                  </a:lnTo>
                  <a:lnTo>
                    <a:pt x="10460" y="13404"/>
                  </a:lnTo>
                  <a:lnTo>
                    <a:pt x="10805" y="5307"/>
                  </a:lnTo>
                  <a:lnTo>
                    <a:pt x="10974" y="1263"/>
                  </a:lnTo>
                  <a:lnTo>
                    <a:pt x="11004" y="639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96221" y="3091322"/>
              <a:ext cx="745211" cy="1522213"/>
            </a:xfrm>
            <a:custGeom>
              <a:avLst/>
              <a:gdLst/>
              <a:ahLst/>
              <a:cxnLst/>
              <a:rect l="l" t="t" r="r" b="b"/>
              <a:pathLst>
                <a:path w="7539" h="15400" extrusionOk="0">
                  <a:moveTo>
                    <a:pt x="0" y="0"/>
                  </a:moveTo>
                  <a:lnTo>
                    <a:pt x="492" y="11524"/>
                  </a:lnTo>
                  <a:lnTo>
                    <a:pt x="522" y="15400"/>
                  </a:lnTo>
                  <a:lnTo>
                    <a:pt x="7018" y="15400"/>
                  </a:lnTo>
                  <a:lnTo>
                    <a:pt x="7047" y="11524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485775" y="2782920"/>
              <a:ext cx="1157405" cy="127115"/>
            </a:xfrm>
            <a:custGeom>
              <a:avLst/>
              <a:gdLst/>
              <a:ahLst/>
              <a:cxnLst/>
              <a:rect l="l" t="t" r="r" b="b"/>
              <a:pathLst>
                <a:path w="11709" h="1286" extrusionOk="0">
                  <a:moveTo>
                    <a:pt x="184" y="1"/>
                  </a:moveTo>
                  <a:cubicBezTo>
                    <a:pt x="82" y="1"/>
                    <a:pt x="1" y="103"/>
                    <a:pt x="1" y="213"/>
                  </a:cubicBezTo>
                  <a:lnTo>
                    <a:pt x="1" y="1072"/>
                  </a:lnTo>
                  <a:cubicBezTo>
                    <a:pt x="1" y="1197"/>
                    <a:pt x="82" y="1285"/>
                    <a:pt x="184" y="1285"/>
                  </a:cubicBezTo>
                  <a:lnTo>
                    <a:pt x="11525" y="1285"/>
                  </a:lnTo>
                  <a:cubicBezTo>
                    <a:pt x="11628" y="1285"/>
                    <a:pt x="11709" y="1197"/>
                    <a:pt x="11709" y="1072"/>
                  </a:cubicBezTo>
                  <a:lnTo>
                    <a:pt x="11709" y="213"/>
                  </a:lnTo>
                  <a:cubicBezTo>
                    <a:pt x="11709" y="103"/>
                    <a:pt x="11628" y="8"/>
                    <a:pt x="1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526402" y="2909938"/>
              <a:ext cx="1084851" cy="61679"/>
            </a:xfrm>
            <a:custGeom>
              <a:avLst/>
              <a:gdLst/>
              <a:ahLst/>
              <a:cxnLst/>
              <a:rect l="l" t="t" r="r" b="b"/>
              <a:pathLst>
                <a:path w="10975" h="624" extrusionOk="0">
                  <a:moveTo>
                    <a:pt x="1" y="0"/>
                  </a:moveTo>
                  <a:lnTo>
                    <a:pt x="30" y="624"/>
                  </a:lnTo>
                  <a:lnTo>
                    <a:pt x="10945" y="624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971214" y="2739427"/>
              <a:ext cx="185833" cy="43591"/>
            </a:xfrm>
            <a:custGeom>
              <a:avLst/>
              <a:gdLst/>
              <a:ahLst/>
              <a:cxnLst/>
              <a:rect l="l" t="t" r="r" b="b"/>
              <a:pathLst>
                <a:path w="1880" h="441" extrusionOk="0">
                  <a:moveTo>
                    <a:pt x="382" y="0"/>
                  </a:moveTo>
                  <a:cubicBezTo>
                    <a:pt x="169" y="0"/>
                    <a:pt x="0" y="176"/>
                    <a:pt x="0" y="389"/>
                  </a:cubicBezTo>
                  <a:lnTo>
                    <a:pt x="0" y="441"/>
                  </a:lnTo>
                  <a:lnTo>
                    <a:pt x="1880" y="441"/>
                  </a:lnTo>
                  <a:lnTo>
                    <a:pt x="1880" y="389"/>
                  </a:lnTo>
                  <a:cubicBezTo>
                    <a:pt x="1880" y="176"/>
                    <a:pt x="1703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8064031" y="2464435"/>
              <a:ext cx="99" cy="296832"/>
            </a:xfrm>
            <a:custGeom>
              <a:avLst/>
              <a:gdLst/>
              <a:ahLst/>
              <a:cxnLst/>
              <a:rect l="l" t="t" r="r" b="b"/>
              <a:pathLst>
                <a:path w="1" h="3003" fill="none" extrusionOk="0">
                  <a:moveTo>
                    <a:pt x="1" y="3002"/>
                  </a:moveTo>
                  <a:lnTo>
                    <a:pt x="1" y="0"/>
                  </a:lnTo>
                </a:path>
              </a:pathLst>
            </a:custGeom>
            <a:solidFill>
              <a:schemeClr val="accent6"/>
            </a:solidFill>
            <a:ln w="5700" cap="flat" cmpd="sng">
              <a:solidFill>
                <a:srgbClr val="FFFFFF"/>
              </a:solidFill>
              <a:prstDash val="solid"/>
              <a:miter lim="73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007491" y="2407103"/>
              <a:ext cx="113971" cy="114759"/>
            </a:xfrm>
            <a:custGeom>
              <a:avLst/>
              <a:gdLst/>
              <a:ahLst/>
              <a:cxnLst/>
              <a:rect l="l" t="t" r="r" b="b"/>
              <a:pathLst>
                <a:path w="1153" h="1161" extrusionOk="0">
                  <a:moveTo>
                    <a:pt x="573" y="0"/>
                  </a:moveTo>
                  <a:cubicBezTo>
                    <a:pt x="257" y="0"/>
                    <a:pt x="0" y="265"/>
                    <a:pt x="0" y="580"/>
                  </a:cubicBezTo>
                  <a:cubicBezTo>
                    <a:pt x="0" y="903"/>
                    <a:pt x="257" y="1160"/>
                    <a:pt x="573" y="1160"/>
                  </a:cubicBezTo>
                  <a:cubicBezTo>
                    <a:pt x="896" y="1160"/>
                    <a:pt x="1153" y="903"/>
                    <a:pt x="1153" y="580"/>
                  </a:cubicBezTo>
                  <a:cubicBezTo>
                    <a:pt x="1153" y="265"/>
                    <a:pt x="896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SCANDALS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16">
            <a:extLst>
              <a:ext uri="{FF2B5EF4-FFF2-40B4-BE49-F238E27FC236}">
                <a16:creationId xmlns:a16="http://schemas.microsoft.com/office/drawing/2014/main" id="{43EF47B5-2F4E-2F09-FF5E-97FB157B9588}"/>
              </a:ext>
            </a:extLst>
          </p:cNvPr>
          <p:cNvSpPr txBox="1"/>
          <p:nvPr/>
        </p:nvSpPr>
        <p:spPr>
          <a:xfrm>
            <a:off x="1720745" y="2383747"/>
            <a:ext cx="5694159" cy="42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Millions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fear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their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homes</a:t>
            </a:r>
            <a:endParaRPr sz="4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E642093-6901-2363-8DDD-8479EB18E9CA}"/>
              </a:ext>
            </a:extLst>
          </p:cNvPr>
          <p:cNvSpPr/>
          <p:nvPr/>
        </p:nvSpPr>
        <p:spPr>
          <a:xfrm>
            <a:off x="8024025" y="788218"/>
            <a:ext cx="1148777" cy="430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9" name="Google Shape;599;p23"/>
          <p:cNvGrpSpPr/>
          <p:nvPr/>
        </p:nvGrpSpPr>
        <p:grpSpPr>
          <a:xfrm>
            <a:off x="7395825" y="754776"/>
            <a:ext cx="1290846" cy="3976281"/>
            <a:chOff x="7395825" y="754776"/>
            <a:chExt cx="1290846" cy="3976281"/>
          </a:xfrm>
        </p:grpSpPr>
        <p:sp>
          <p:nvSpPr>
            <p:cNvPr id="600" name="Google Shape;600;p23"/>
            <p:cNvSpPr/>
            <p:nvPr/>
          </p:nvSpPr>
          <p:spPr>
            <a:xfrm>
              <a:off x="7526402" y="903739"/>
              <a:ext cx="212720" cy="323717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1139" y="0"/>
                  </a:moveTo>
                  <a:lnTo>
                    <a:pt x="316" y="228"/>
                  </a:lnTo>
                  <a:lnTo>
                    <a:pt x="250" y="1791"/>
                  </a:lnTo>
                  <a:lnTo>
                    <a:pt x="1" y="3003"/>
                  </a:lnTo>
                  <a:lnTo>
                    <a:pt x="1102" y="3274"/>
                  </a:lnTo>
                  <a:lnTo>
                    <a:pt x="1425" y="2305"/>
                  </a:lnTo>
                  <a:lnTo>
                    <a:pt x="2152" y="1145"/>
                  </a:lnTo>
                  <a:lnTo>
                    <a:pt x="1975" y="323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7628016" y="754776"/>
              <a:ext cx="68996" cy="187509"/>
            </a:xfrm>
            <a:custGeom>
              <a:avLst/>
              <a:gdLst/>
              <a:ahLst/>
              <a:cxnLst/>
              <a:rect l="l" t="t" r="r" b="b"/>
              <a:pathLst>
                <a:path w="698" h="1897" extrusionOk="0">
                  <a:moveTo>
                    <a:pt x="524" y="0"/>
                  </a:moveTo>
                  <a:cubicBezTo>
                    <a:pt x="443" y="0"/>
                    <a:pt x="358" y="57"/>
                    <a:pt x="338" y="142"/>
                  </a:cubicBezTo>
                  <a:lnTo>
                    <a:pt x="22" y="1610"/>
                  </a:lnTo>
                  <a:cubicBezTo>
                    <a:pt x="8" y="1618"/>
                    <a:pt x="8" y="1625"/>
                    <a:pt x="8" y="1640"/>
                  </a:cubicBezTo>
                  <a:cubicBezTo>
                    <a:pt x="0" y="1764"/>
                    <a:pt x="96" y="1874"/>
                    <a:pt x="221" y="1896"/>
                  </a:cubicBezTo>
                  <a:cubicBezTo>
                    <a:pt x="225" y="1897"/>
                    <a:pt x="230" y="1897"/>
                    <a:pt x="235" y="1897"/>
                  </a:cubicBezTo>
                  <a:cubicBezTo>
                    <a:pt x="361" y="1897"/>
                    <a:pt x="463" y="1804"/>
                    <a:pt x="478" y="1684"/>
                  </a:cubicBezTo>
                  <a:lnTo>
                    <a:pt x="690" y="194"/>
                  </a:lnTo>
                  <a:cubicBezTo>
                    <a:pt x="698" y="105"/>
                    <a:pt x="646" y="25"/>
                    <a:pt x="551" y="3"/>
                  </a:cubicBezTo>
                  <a:cubicBezTo>
                    <a:pt x="542" y="1"/>
                    <a:pt x="533" y="0"/>
                    <a:pt x="524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672300" y="794117"/>
              <a:ext cx="76211" cy="159437"/>
            </a:xfrm>
            <a:custGeom>
              <a:avLst/>
              <a:gdLst/>
              <a:ahLst/>
              <a:cxnLst/>
              <a:rect l="l" t="t" r="r" b="b"/>
              <a:pathLst>
                <a:path w="771" h="1613" extrusionOk="0">
                  <a:moveTo>
                    <a:pt x="588" y="1"/>
                  </a:moveTo>
                  <a:cubicBezTo>
                    <a:pt x="510" y="1"/>
                    <a:pt x="437" y="53"/>
                    <a:pt x="419" y="126"/>
                  </a:cubicBezTo>
                  <a:lnTo>
                    <a:pt x="37" y="1300"/>
                  </a:lnTo>
                  <a:cubicBezTo>
                    <a:pt x="37" y="1315"/>
                    <a:pt x="37" y="1315"/>
                    <a:pt x="30" y="1322"/>
                  </a:cubicBezTo>
                  <a:cubicBezTo>
                    <a:pt x="0" y="1447"/>
                    <a:pt x="88" y="1579"/>
                    <a:pt x="213" y="1609"/>
                  </a:cubicBezTo>
                  <a:cubicBezTo>
                    <a:pt x="228" y="1611"/>
                    <a:pt x="242" y="1612"/>
                    <a:pt x="257" y="1612"/>
                  </a:cubicBezTo>
                  <a:cubicBezTo>
                    <a:pt x="372" y="1612"/>
                    <a:pt x="473" y="1536"/>
                    <a:pt x="499" y="1425"/>
                  </a:cubicBezTo>
                  <a:lnTo>
                    <a:pt x="756" y="214"/>
                  </a:lnTo>
                  <a:cubicBezTo>
                    <a:pt x="771" y="126"/>
                    <a:pt x="727" y="38"/>
                    <a:pt x="639" y="8"/>
                  </a:cubicBezTo>
                  <a:cubicBezTo>
                    <a:pt x="622" y="3"/>
                    <a:pt x="605" y="1"/>
                    <a:pt x="588" y="1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588873" y="881893"/>
              <a:ext cx="47249" cy="135121"/>
            </a:xfrm>
            <a:custGeom>
              <a:avLst/>
              <a:gdLst/>
              <a:ahLst/>
              <a:cxnLst/>
              <a:rect l="l" t="t" r="r" b="b"/>
              <a:pathLst>
                <a:path w="478" h="1367" extrusionOk="0">
                  <a:moveTo>
                    <a:pt x="236" y="1"/>
                  </a:moveTo>
                  <a:cubicBezTo>
                    <a:pt x="231" y="1"/>
                    <a:pt x="225" y="1"/>
                    <a:pt x="220" y="1"/>
                  </a:cubicBezTo>
                  <a:cubicBezTo>
                    <a:pt x="96" y="9"/>
                    <a:pt x="0" y="119"/>
                    <a:pt x="15" y="251"/>
                  </a:cubicBezTo>
                  <a:lnTo>
                    <a:pt x="88" y="1212"/>
                  </a:lnTo>
                  <a:cubicBezTo>
                    <a:pt x="96" y="1293"/>
                    <a:pt x="162" y="1366"/>
                    <a:pt x="250" y="1366"/>
                  </a:cubicBezTo>
                  <a:cubicBezTo>
                    <a:pt x="352" y="1366"/>
                    <a:pt x="433" y="1293"/>
                    <a:pt x="433" y="1205"/>
                  </a:cubicBezTo>
                  <a:lnTo>
                    <a:pt x="477" y="243"/>
                  </a:lnTo>
                  <a:cubicBezTo>
                    <a:pt x="477" y="229"/>
                    <a:pt x="477" y="221"/>
                    <a:pt x="470" y="214"/>
                  </a:cubicBezTo>
                  <a:cubicBezTo>
                    <a:pt x="463" y="87"/>
                    <a:pt x="361" y="1"/>
                    <a:pt x="236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552596" y="889010"/>
              <a:ext cx="42900" cy="111991"/>
            </a:xfrm>
            <a:custGeom>
              <a:avLst/>
              <a:gdLst/>
              <a:ahLst/>
              <a:cxnLst/>
              <a:rect l="l" t="t" r="r" b="b"/>
              <a:pathLst>
                <a:path w="434" h="1133" extrusionOk="0">
                  <a:moveTo>
                    <a:pt x="203" y="1"/>
                  </a:moveTo>
                  <a:cubicBezTo>
                    <a:pt x="194" y="1"/>
                    <a:pt x="185" y="1"/>
                    <a:pt x="176" y="3"/>
                  </a:cubicBezTo>
                  <a:cubicBezTo>
                    <a:pt x="73" y="25"/>
                    <a:pt x="0" y="120"/>
                    <a:pt x="22" y="223"/>
                  </a:cubicBezTo>
                  <a:lnTo>
                    <a:pt x="147" y="1016"/>
                  </a:lnTo>
                  <a:cubicBezTo>
                    <a:pt x="162" y="1089"/>
                    <a:pt x="220" y="1133"/>
                    <a:pt x="294" y="1133"/>
                  </a:cubicBezTo>
                  <a:cubicBezTo>
                    <a:pt x="382" y="1133"/>
                    <a:pt x="433" y="1067"/>
                    <a:pt x="433" y="986"/>
                  </a:cubicBezTo>
                  <a:lnTo>
                    <a:pt x="404" y="186"/>
                  </a:lnTo>
                  <a:cubicBezTo>
                    <a:pt x="404" y="179"/>
                    <a:pt x="396" y="171"/>
                    <a:pt x="396" y="157"/>
                  </a:cubicBezTo>
                  <a:cubicBezTo>
                    <a:pt x="383" y="70"/>
                    <a:pt x="296" y="1"/>
                    <a:pt x="203" y="1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620010" y="929538"/>
              <a:ext cx="124152" cy="100130"/>
            </a:xfrm>
            <a:custGeom>
              <a:avLst/>
              <a:gdLst/>
              <a:ahLst/>
              <a:cxnLst/>
              <a:rect l="l" t="t" r="r" b="b"/>
              <a:pathLst>
                <a:path w="1256" h="1013" extrusionOk="0">
                  <a:moveTo>
                    <a:pt x="225" y="0"/>
                  </a:moveTo>
                  <a:cubicBezTo>
                    <a:pt x="169" y="0"/>
                    <a:pt x="113" y="23"/>
                    <a:pt x="74" y="70"/>
                  </a:cubicBezTo>
                  <a:cubicBezTo>
                    <a:pt x="1" y="165"/>
                    <a:pt x="15" y="283"/>
                    <a:pt x="103" y="356"/>
                  </a:cubicBezTo>
                  <a:lnTo>
                    <a:pt x="838" y="958"/>
                  </a:lnTo>
                  <a:cubicBezTo>
                    <a:pt x="838" y="958"/>
                    <a:pt x="845" y="973"/>
                    <a:pt x="852" y="973"/>
                  </a:cubicBezTo>
                  <a:cubicBezTo>
                    <a:pt x="893" y="1000"/>
                    <a:pt x="939" y="1013"/>
                    <a:pt x="985" y="1013"/>
                  </a:cubicBezTo>
                  <a:cubicBezTo>
                    <a:pt x="1061" y="1013"/>
                    <a:pt x="1136" y="976"/>
                    <a:pt x="1183" y="907"/>
                  </a:cubicBezTo>
                  <a:cubicBezTo>
                    <a:pt x="1256" y="796"/>
                    <a:pt x="1227" y="650"/>
                    <a:pt x="1116" y="576"/>
                  </a:cubicBezTo>
                  <a:lnTo>
                    <a:pt x="338" y="33"/>
                  </a:lnTo>
                  <a:cubicBezTo>
                    <a:pt x="305" y="12"/>
                    <a:pt x="265" y="0"/>
                    <a:pt x="225" y="0"/>
                  </a:cubicBezTo>
                  <a:close/>
                </a:path>
              </a:pathLst>
            </a:custGeom>
            <a:solidFill>
              <a:srgbClr val="F49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517011" y="1117742"/>
              <a:ext cx="153906" cy="62569"/>
            </a:xfrm>
            <a:custGeom>
              <a:avLst/>
              <a:gdLst/>
              <a:ahLst/>
              <a:cxnLst/>
              <a:rect l="l" t="t" r="r" b="b"/>
              <a:pathLst>
                <a:path w="1557" h="633" extrusionOk="0">
                  <a:moveTo>
                    <a:pt x="66" y="1"/>
                  </a:moveTo>
                  <a:lnTo>
                    <a:pt x="0" y="368"/>
                  </a:lnTo>
                  <a:lnTo>
                    <a:pt x="1490" y="632"/>
                  </a:lnTo>
                  <a:lnTo>
                    <a:pt x="1557" y="26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932762" y="2068948"/>
              <a:ext cx="351304" cy="494917"/>
            </a:xfrm>
            <a:custGeom>
              <a:avLst/>
              <a:gdLst/>
              <a:ahLst/>
              <a:cxnLst/>
              <a:rect l="l" t="t" r="r" b="b"/>
              <a:pathLst>
                <a:path w="3554" h="5007" extrusionOk="0">
                  <a:moveTo>
                    <a:pt x="0" y="1"/>
                  </a:moveTo>
                  <a:lnTo>
                    <a:pt x="360" y="5007"/>
                  </a:lnTo>
                  <a:lnTo>
                    <a:pt x="2753" y="4398"/>
                  </a:lnTo>
                  <a:lnTo>
                    <a:pt x="35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395825" y="1143937"/>
              <a:ext cx="571833" cy="1201362"/>
            </a:xfrm>
            <a:custGeom>
              <a:avLst/>
              <a:gdLst/>
              <a:ahLst/>
              <a:cxnLst/>
              <a:rect l="l" t="t" r="r" b="b"/>
              <a:pathLst>
                <a:path w="5785" h="12154" extrusionOk="0">
                  <a:moveTo>
                    <a:pt x="1182" y="0"/>
                  </a:moveTo>
                  <a:lnTo>
                    <a:pt x="59" y="5498"/>
                  </a:lnTo>
                  <a:cubicBezTo>
                    <a:pt x="1" y="5747"/>
                    <a:pt x="59" y="5997"/>
                    <a:pt x="184" y="6188"/>
                  </a:cubicBezTo>
                  <a:lnTo>
                    <a:pt x="206" y="6217"/>
                  </a:lnTo>
                  <a:lnTo>
                    <a:pt x="3766" y="11693"/>
                  </a:lnTo>
                  <a:cubicBezTo>
                    <a:pt x="3957" y="11991"/>
                    <a:pt x="4281" y="12153"/>
                    <a:pt x="4612" y="12153"/>
                  </a:cubicBezTo>
                  <a:cubicBezTo>
                    <a:pt x="4803" y="12153"/>
                    <a:pt x="4996" y="12099"/>
                    <a:pt x="5168" y="11987"/>
                  </a:cubicBezTo>
                  <a:cubicBezTo>
                    <a:pt x="5645" y="11686"/>
                    <a:pt x="5785" y="11047"/>
                    <a:pt x="5469" y="10585"/>
                  </a:cubicBezTo>
                  <a:lnTo>
                    <a:pt x="2298" y="5417"/>
                  </a:lnTo>
                  <a:lnTo>
                    <a:pt x="2783" y="272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8234542" y="2070924"/>
              <a:ext cx="452128" cy="1075532"/>
            </a:xfrm>
            <a:custGeom>
              <a:avLst/>
              <a:gdLst/>
              <a:ahLst/>
              <a:cxnLst/>
              <a:rect l="l" t="t" r="r" b="b"/>
              <a:pathLst>
                <a:path w="4574" h="10881" extrusionOk="0">
                  <a:moveTo>
                    <a:pt x="1335" y="1"/>
                  </a:moveTo>
                  <a:cubicBezTo>
                    <a:pt x="1142" y="1"/>
                    <a:pt x="946" y="48"/>
                    <a:pt x="764" y="150"/>
                  </a:cubicBezTo>
                  <a:cubicBezTo>
                    <a:pt x="199" y="458"/>
                    <a:pt x="1" y="1185"/>
                    <a:pt x="309" y="1764"/>
                  </a:cubicBezTo>
                  <a:lnTo>
                    <a:pt x="2232" y="5427"/>
                  </a:lnTo>
                  <a:cubicBezTo>
                    <a:pt x="2401" y="5743"/>
                    <a:pt x="2438" y="6132"/>
                    <a:pt x="2313" y="6477"/>
                  </a:cubicBezTo>
                  <a:lnTo>
                    <a:pt x="1021" y="10345"/>
                  </a:lnTo>
                  <a:lnTo>
                    <a:pt x="2445" y="10881"/>
                  </a:lnTo>
                  <a:lnTo>
                    <a:pt x="4471" y="6183"/>
                  </a:lnTo>
                  <a:cubicBezTo>
                    <a:pt x="4567" y="5978"/>
                    <a:pt x="4574" y="5721"/>
                    <a:pt x="4471" y="5486"/>
                  </a:cubicBezTo>
                  <a:lnTo>
                    <a:pt x="4442" y="5413"/>
                  </a:lnTo>
                  <a:lnTo>
                    <a:pt x="2416" y="700"/>
                  </a:lnTo>
                  <a:cubicBezTo>
                    <a:pt x="2401" y="671"/>
                    <a:pt x="2387" y="641"/>
                    <a:pt x="2372" y="634"/>
                  </a:cubicBezTo>
                  <a:cubicBezTo>
                    <a:pt x="2165" y="231"/>
                    <a:pt x="1758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636517" y="2090101"/>
              <a:ext cx="153411" cy="245926"/>
            </a:xfrm>
            <a:custGeom>
              <a:avLst/>
              <a:gdLst/>
              <a:ahLst/>
              <a:cxnLst/>
              <a:rect l="l" t="t" r="r" b="b"/>
              <a:pathLst>
                <a:path w="1552" h="2488" extrusionOk="0">
                  <a:moveTo>
                    <a:pt x="57" y="1"/>
                  </a:moveTo>
                  <a:cubicBezTo>
                    <a:pt x="0" y="1"/>
                    <a:pt x="12" y="75"/>
                    <a:pt x="135" y="264"/>
                  </a:cubicBezTo>
                  <a:cubicBezTo>
                    <a:pt x="693" y="1130"/>
                    <a:pt x="1016" y="2488"/>
                    <a:pt x="1016" y="2488"/>
                  </a:cubicBezTo>
                  <a:lnTo>
                    <a:pt x="1551" y="2488"/>
                  </a:lnTo>
                  <a:lnTo>
                    <a:pt x="1316" y="924"/>
                  </a:lnTo>
                  <a:cubicBezTo>
                    <a:pt x="1316" y="924"/>
                    <a:pt x="25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15233" y="1492175"/>
              <a:ext cx="556610" cy="499266"/>
            </a:xfrm>
            <a:custGeom>
              <a:avLst/>
              <a:gdLst/>
              <a:ahLst/>
              <a:cxnLst/>
              <a:rect l="l" t="t" r="r" b="b"/>
              <a:pathLst>
                <a:path w="5631" h="5051" extrusionOk="0">
                  <a:moveTo>
                    <a:pt x="5381" y="4544"/>
                  </a:moveTo>
                  <a:lnTo>
                    <a:pt x="5369" y="4545"/>
                  </a:lnTo>
                  <a:lnTo>
                    <a:pt x="5369" y="4545"/>
                  </a:lnTo>
                  <a:cubicBezTo>
                    <a:pt x="5373" y="4548"/>
                    <a:pt x="5376" y="4549"/>
                    <a:pt x="5378" y="4549"/>
                  </a:cubicBezTo>
                  <a:cubicBezTo>
                    <a:pt x="5381" y="4549"/>
                    <a:pt x="5381" y="4548"/>
                    <a:pt x="5381" y="4544"/>
                  </a:cubicBezTo>
                  <a:close/>
                  <a:moveTo>
                    <a:pt x="1300" y="0"/>
                  </a:moveTo>
                  <a:cubicBezTo>
                    <a:pt x="1300" y="0"/>
                    <a:pt x="764" y="397"/>
                    <a:pt x="925" y="1336"/>
                  </a:cubicBezTo>
                  <a:cubicBezTo>
                    <a:pt x="1079" y="2268"/>
                    <a:pt x="331" y="2041"/>
                    <a:pt x="162" y="2657"/>
                  </a:cubicBezTo>
                  <a:cubicBezTo>
                    <a:pt x="0" y="3281"/>
                    <a:pt x="712" y="3186"/>
                    <a:pt x="389" y="3920"/>
                  </a:cubicBezTo>
                  <a:cubicBezTo>
                    <a:pt x="74" y="4661"/>
                    <a:pt x="477" y="5050"/>
                    <a:pt x="477" y="5050"/>
                  </a:cubicBezTo>
                  <a:lnTo>
                    <a:pt x="5369" y="4545"/>
                  </a:lnTo>
                  <a:lnTo>
                    <a:pt x="5369" y="4545"/>
                  </a:lnTo>
                  <a:cubicBezTo>
                    <a:pt x="5284" y="4489"/>
                    <a:pt x="4791" y="3874"/>
                    <a:pt x="5124" y="3355"/>
                  </a:cubicBezTo>
                  <a:cubicBezTo>
                    <a:pt x="5491" y="2775"/>
                    <a:pt x="5630" y="2254"/>
                    <a:pt x="5160" y="1615"/>
                  </a:cubicBezTo>
                  <a:cubicBezTo>
                    <a:pt x="4698" y="984"/>
                    <a:pt x="4625" y="433"/>
                    <a:pt x="4302" y="30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25447" y="1765685"/>
              <a:ext cx="348437" cy="415841"/>
            </a:xfrm>
            <a:custGeom>
              <a:avLst/>
              <a:gdLst/>
              <a:ahLst/>
              <a:cxnLst/>
              <a:rect l="l" t="t" r="r" b="b"/>
              <a:pathLst>
                <a:path w="3525" h="4207" extrusionOk="0">
                  <a:moveTo>
                    <a:pt x="2409" y="1"/>
                  </a:moveTo>
                  <a:lnTo>
                    <a:pt x="1161" y="96"/>
                  </a:lnTo>
                  <a:lnTo>
                    <a:pt x="1051" y="1623"/>
                  </a:lnTo>
                  <a:lnTo>
                    <a:pt x="1029" y="1931"/>
                  </a:lnTo>
                  <a:cubicBezTo>
                    <a:pt x="1029" y="1931"/>
                    <a:pt x="1029" y="1968"/>
                    <a:pt x="1021" y="2034"/>
                  </a:cubicBezTo>
                  <a:cubicBezTo>
                    <a:pt x="992" y="2291"/>
                    <a:pt x="941" y="2981"/>
                    <a:pt x="941" y="3025"/>
                  </a:cubicBezTo>
                  <a:lnTo>
                    <a:pt x="941" y="3083"/>
                  </a:lnTo>
                  <a:lnTo>
                    <a:pt x="1" y="3083"/>
                  </a:lnTo>
                  <a:cubicBezTo>
                    <a:pt x="8" y="3105"/>
                    <a:pt x="8" y="3164"/>
                    <a:pt x="23" y="3186"/>
                  </a:cubicBezTo>
                  <a:lnTo>
                    <a:pt x="23" y="3201"/>
                  </a:lnTo>
                  <a:cubicBezTo>
                    <a:pt x="45" y="3289"/>
                    <a:pt x="82" y="3370"/>
                    <a:pt x="140" y="3458"/>
                  </a:cubicBezTo>
                  <a:cubicBezTo>
                    <a:pt x="192" y="3539"/>
                    <a:pt x="251" y="3612"/>
                    <a:pt x="324" y="3685"/>
                  </a:cubicBezTo>
                  <a:cubicBezTo>
                    <a:pt x="397" y="3759"/>
                    <a:pt x="478" y="3825"/>
                    <a:pt x="574" y="3876"/>
                  </a:cubicBezTo>
                  <a:cubicBezTo>
                    <a:pt x="662" y="3935"/>
                    <a:pt x="764" y="3986"/>
                    <a:pt x="867" y="4030"/>
                  </a:cubicBezTo>
                  <a:lnTo>
                    <a:pt x="874" y="4030"/>
                  </a:lnTo>
                  <a:cubicBezTo>
                    <a:pt x="977" y="4082"/>
                    <a:pt x="1095" y="4118"/>
                    <a:pt x="1205" y="4140"/>
                  </a:cubicBezTo>
                  <a:cubicBezTo>
                    <a:pt x="1322" y="4170"/>
                    <a:pt x="1440" y="4192"/>
                    <a:pt x="1572" y="4199"/>
                  </a:cubicBezTo>
                  <a:cubicBezTo>
                    <a:pt x="1638" y="4206"/>
                    <a:pt x="1689" y="4206"/>
                    <a:pt x="1755" y="4206"/>
                  </a:cubicBezTo>
                  <a:cubicBezTo>
                    <a:pt x="1821" y="4206"/>
                    <a:pt x="1880" y="4206"/>
                    <a:pt x="1946" y="4199"/>
                  </a:cubicBezTo>
                  <a:cubicBezTo>
                    <a:pt x="2078" y="4192"/>
                    <a:pt x="2196" y="4170"/>
                    <a:pt x="2313" y="4140"/>
                  </a:cubicBezTo>
                  <a:cubicBezTo>
                    <a:pt x="2431" y="4118"/>
                    <a:pt x="2541" y="4082"/>
                    <a:pt x="2643" y="4030"/>
                  </a:cubicBezTo>
                  <a:lnTo>
                    <a:pt x="2651" y="4030"/>
                  </a:lnTo>
                  <a:cubicBezTo>
                    <a:pt x="2754" y="3986"/>
                    <a:pt x="2856" y="3942"/>
                    <a:pt x="2944" y="3876"/>
                  </a:cubicBezTo>
                  <a:cubicBezTo>
                    <a:pt x="3040" y="3817"/>
                    <a:pt x="3121" y="3751"/>
                    <a:pt x="3194" y="3678"/>
                  </a:cubicBezTo>
                  <a:cubicBezTo>
                    <a:pt x="3267" y="3605"/>
                    <a:pt x="3333" y="3531"/>
                    <a:pt x="3378" y="3450"/>
                  </a:cubicBezTo>
                  <a:lnTo>
                    <a:pt x="3378" y="3436"/>
                  </a:lnTo>
                  <a:cubicBezTo>
                    <a:pt x="3429" y="3355"/>
                    <a:pt x="3473" y="3274"/>
                    <a:pt x="3495" y="3179"/>
                  </a:cubicBezTo>
                  <a:lnTo>
                    <a:pt x="3495" y="3172"/>
                  </a:lnTo>
                  <a:lnTo>
                    <a:pt x="3524" y="3061"/>
                  </a:lnTo>
                  <a:lnTo>
                    <a:pt x="2688" y="3061"/>
                  </a:lnTo>
                  <a:lnTo>
                    <a:pt x="2688" y="3069"/>
                  </a:lnTo>
                  <a:cubicBezTo>
                    <a:pt x="2680" y="2922"/>
                    <a:pt x="2629" y="2386"/>
                    <a:pt x="2629" y="2386"/>
                  </a:cubicBezTo>
                  <a:lnTo>
                    <a:pt x="2541" y="1483"/>
                  </a:lnTo>
                  <a:lnTo>
                    <a:pt x="2541" y="1476"/>
                  </a:lnTo>
                  <a:lnTo>
                    <a:pt x="2533" y="1336"/>
                  </a:lnTo>
                  <a:lnTo>
                    <a:pt x="2409" y="1"/>
                  </a:ln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25580" y="1897744"/>
              <a:ext cx="152522" cy="68994"/>
            </a:xfrm>
            <a:custGeom>
              <a:avLst/>
              <a:gdLst/>
              <a:ahLst/>
              <a:cxnLst/>
              <a:rect l="l" t="t" r="r" b="b"/>
              <a:pathLst>
                <a:path w="1543" h="698" extrusionOk="0">
                  <a:moveTo>
                    <a:pt x="45" y="0"/>
                  </a:moveTo>
                  <a:lnTo>
                    <a:pt x="23" y="287"/>
                  </a:lnTo>
                  <a:lnTo>
                    <a:pt x="8" y="595"/>
                  </a:lnTo>
                  <a:cubicBezTo>
                    <a:pt x="8" y="595"/>
                    <a:pt x="8" y="632"/>
                    <a:pt x="1" y="698"/>
                  </a:cubicBezTo>
                  <a:cubicBezTo>
                    <a:pt x="1007" y="602"/>
                    <a:pt x="1440" y="228"/>
                    <a:pt x="1520" y="147"/>
                  </a:cubicBezTo>
                  <a:lnTo>
                    <a:pt x="1542" y="133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EE7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881955" y="1409045"/>
              <a:ext cx="431074" cy="523187"/>
            </a:xfrm>
            <a:custGeom>
              <a:avLst/>
              <a:gdLst/>
              <a:ahLst/>
              <a:cxnLst/>
              <a:rect l="l" t="t" r="r" b="b"/>
              <a:pathLst>
                <a:path w="4361" h="5293" extrusionOk="0">
                  <a:moveTo>
                    <a:pt x="2175" y="0"/>
                  </a:moveTo>
                  <a:cubicBezTo>
                    <a:pt x="1310" y="0"/>
                    <a:pt x="515" y="613"/>
                    <a:pt x="302" y="1487"/>
                  </a:cubicBezTo>
                  <a:cubicBezTo>
                    <a:pt x="294" y="1517"/>
                    <a:pt x="287" y="1553"/>
                    <a:pt x="287" y="1575"/>
                  </a:cubicBezTo>
                  <a:cubicBezTo>
                    <a:pt x="1" y="2486"/>
                    <a:pt x="727" y="3932"/>
                    <a:pt x="1021" y="4460"/>
                  </a:cubicBezTo>
                  <a:cubicBezTo>
                    <a:pt x="1028" y="4467"/>
                    <a:pt x="1036" y="4489"/>
                    <a:pt x="1036" y="4497"/>
                  </a:cubicBezTo>
                  <a:cubicBezTo>
                    <a:pt x="1058" y="4541"/>
                    <a:pt x="1087" y="4577"/>
                    <a:pt x="1109" y="4622"/>
                  </a:cubicBezTo>
                  <a:cubicBezTo>
                    <a:pt x="1131" y="4644"/>
                    <a:pt x="1131" y="4658"/>
                    <a:pt x="1131" y="4658"/>
                  </a:cubicBezTo>
                  <a:cubicBezTo>
                    <a:pt x="1307" y="4915"/>
                    <a:pt x="1557" y="5121"/>
                    <a:pt x="1880" y="5223"/>
                  </a:cubicBezTo>
                  <a:cubicBezTo>
                    <a:pt x="2026" y="5270"/>
                    <a:pt x="2176" y="5292"/>
                    <a:pt x="2322" y="5292"/>
                  </a:cubicBezTo>
                  <a:cubicBezTo>
                    <a:pt x="2940" y="5292"/>
                    <a:pt x="3518" y="4901"/>
                    <a:pt x="3707" y="4284"/>
                  </a:cubicBezTo>
                  <a:cubicBezTo>
                    <a:pt x="3715" y="4255"/>
                    <a:pt x="3729" y="4232"/>
                    <a:pt x="3729" y="4210"/>
                  </a:cubicBezTo>
                  <a:cubicBezTo>
                    <a:pt x="3751" y="4093"/>
                    <a:pt x="3781" y="3976"/>
                    <a:pt x="3818" y="3865"/>
                  </a:cubicBezTo>
                  <a:cubicBezTo>
                    <a:pt x="4361" y="2089"/>
                    <a:pt x="4133" y="1561"/>
                    <a:pt x="4111" y="1531"/>
                  </a:cubicBezTo>
                  <a:cubicBezTo>
                    <a:pt x="3935" y="768"/>
                    <a:pt x="3311" y="137"/>
                    <a:pt x="2438" y="19"/>
                  </a:cubicBezTo>
                  <a:cubicBezTo>
                    <a:pt x="2350" y="6"/>
                    <a:pt x="2262" y="0"/>
                    <a:pt x="2175" y="0"/>
                  </a:cubicBezTo>
                  <a:close/>
                </a:path>
              </a:pathLst>
            </a:custGeom>
            <a:solidFill>
              <a:srgbClr val="F29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868215" y="1402521"/>
              <a:ext cx="447779" cy="364738"/>
            </a:xfrm>
            <a:custGeom>
              <a:avLst/>
              <a:gdLst/>
              <a:ahLst/>
              <a:cxnLst/>
              <a:rect l="l" t="t" r="r" b="b"/>
              <a:pathLst>
                <a:path w="4530" h="3690" extrusionOk="0">
                  <a:moveTo>
                    <a:pt x="2406" y="1"/>
                  </a:moveTo>
                  <a:cubicBezTo>
                    <a:pt x="2284" y="1"/>
                    <a:pt x="2152" y="9"/>
                    <a:pt x="2011" y="26"/>
                  </a:cubicBezTo>
                  <a:cubicBezTo>
                    <a:pt x="786" y="188"/>
                    <a:pt x="455" y="1164"/>
                    <a:pt x="308" y="1663"/>
                  </a:cubicBezTo>
                  <a:cubicBezTo>
                    <a:pt x="0" y="2698"/>
                    <a:pt x="734" y="3689"/>
                    <a:pt x="734" y="3689"/>
                  </a:cubicBezTo>
                  <a:cubicBezTo>
                    <a:pt x="543" y="3293"/>
                    <a:pt x="573" y="2897"/>
                    <a:pt x="617" y="2676"/>
                  </a:cubicBezTo>
                  <a:cubicBezTo>
                    <a:pt x="646" y="2574"/>
                    <a:pt x="697" y="2463"/>
                    <a:pt x="793" y="2390"/>
                  </a:cubicBezTo>
                  <a:cubicBezTo>
                    <a:pt x="1028" y="2192"/>
                    <a:pt x="1380" y="2317"/>
                    <a:pt x="1637" y="2104"/>
                  </a:cubicBezTo>
                  <a:cubicBezTo>
                    <a:pt x="2102" y="1717"/>
                    <a:pt x="2000" y="1114"/>
                    <a:pt x="1973" y="989"/>
                  </a:cubicBezTo>
                  <a:lnTo>
                    <a:pt x="1973" y="989"/>
                  </a:lnTo>
                  <a:cubicBezTo>
                    <a:pt x="2189" y="1830"/>
                    <a:pt x="4287" y="2485"/>
                    <a:pt x="4287" y="2485"/>
                  </a:cubicBezTo>
                  <a:cubicBezTo>
                    <a:pt x="4287" y="2485"/>
                    <a:pt x="4529" y="1678"/>
                    <a:pt x="4140" y="1054"/>
                  </a:cubicBezTo>
                  <a:cubicBezTo>
                    <a:pt x="3802" y="501"/>
                    <a:pt x="3360" y="1"/>
                    <a:pt x="2406" y="1"/>
                  </a:cubicBezTo>
                  <a:close/>
                </a:path>
              </a:pathLst>
            </a:custGeom>
            <a:solidFill>
              <a:srgbClr val="D3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15101" y="2068948"/>
              <a:ext cx="652393" cy="924497"/>
            </a:xfrm>
            <a:custGeom>
              <a:avLst/>
              <a:gdLst/>
              <a:ahLst/>
              <a:cxnLst/>
              <a:rect l="l" t="t" r="r" b="b"/>
              <a:pathLst>
                <a:path w="6600" h="9353" extrusionOk="0">
                  <a:moveTo>
                    <a:pt x="955" y="1"/>
                  </a:moveTo>
                  <a:lnTo>
                    <a:pt x="0" y="1373"/>
                  </a:lnTo>
                  <a:lnTo>
                    <a:pt x="778" y="6093"/>
                  </a:lnTo>
                  <a:lnTo>
                    <a:pt x="96" y="9352"/>
                  </a:lnTo>
                  <a:lnTo>
                    <a:pt x="96" y="9352"/>
                  </a:lnTo>
                  <a:lnTo>
                    <a:pt x="6085" y="9293"/>
                  </a:lnTo>
                  <a:lnTo>
                    <a:pt x="6599" y="1"/>
                  </a:lnTo>
                  <a:lnTo>
                    <a:pt x="5271" y="1"/>
                  </a:lnTo>
                  <a:lnTo>
                    <a:pt x="4008" y="3370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888479" y="2068948"/>
              <a:ext cx="226460" cy="411492"/>
            </a:xfrm>
            <a:custGeom>
              <a:avLst/>
              <a:gdLst/>
              <a:ahLst/>
              <a:cxnLst/>
              <a:rect l="l" t="t" r="r" b="b"/>
              <a:pathLst>
                <a:path w="2291" h="4163" extrusionOk="0">
                  <a:moveTo>
                    <a:pt x="265" y="1"/>
                  </a:moveTo>
                  <a:lnTo>
                    <a:pt x="15" y="588"/>
                  </a:lnTo>
                  <a:cubicBezTo>
                    <a:pt x="8" y="617"/>
                    <a:pt x="8" y="647"/>
                    <a:pt x="15" y="676"/>
                  </a:cubicBezTo>
                  <a:cubicBezTo>
                    <a:pt x="23" y="698"/>
                    <a:pt x="52" y="720"/>
                    <a:pt x="81" y="727"/>
                  </a:cubicBezTo>
                  <a:lnTo>
                    <a:pt x="404" y="823"/>
                  </a:lnTo>
                  <a:lnTo>
                    <a:pt x="412" y="771"/>
                  </a:lnTo>
                  <a:lnTo>
                    <a:pt x="404" y="830"/>
                  </a:lnTo>
                  <a:lnTo>
                    <a:pt x="45" y="1138"/>
                  </a:lnTo>
                  <a:cubicBezTo>
                    <a:pt x="1" y="1175"/>
                    <a:pt x="1" y="1241"/>
                    <a:pt x="23" y="1278"/>
                  </a:cubicBezTo>
                  <a:lnTo>
                    <a:pt x="2210" y="4148"/>
                  </a:lnTo>
                  <a:lnTo>
                    <a:pt x="2217" y="4163"/>
                  </a:lnTo>
                  <a:lnTo>
                    <a:pt x="2291" y="4104"/>
                  </a:lnTo>
                  <a:lnTo>
                    <a:pt x="2254" y="4060"/>
                  </a:lnTo>
                  <a:lnTo>
                    <a:pt x="96" y="1227"/>
                  </a:lnTo>
                  <a:lnTo>
                    <a:pt x="96" y="1212"/>
                  </a:lnTo>
                  <a:lnTo>
                    <a:pt x="456" y="904"/>
                  </a:lnTo>
                  <a:cubicBezTo>
                    <a:pt x="485" y="874"/>
                    <a:pt x="500" y="838"/>
                    <a:pt x="492" y="801"/>
                  </a:cubicBezTo>
                  <a:cubicBezTo>
                    <a:pt x="485" y="764"/>
                    <a:pt x="456" y="735"/>
                    <a:pt x="419" y="727"/>
                  </a:cubicBezTo>
                  <a:lnTo>
                    <a:pt x="96" y="639"/>
                  </a:lnTo>
                  <a:lnTo>
                    <a:pt x="89" y="683"/>
                  </a:lnTo>
                  <a:lnTo>
                    <a:pt x="96" y="625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8106931" y="2068948"/>
              <a:ext cx="230018" cy="743117"/>
            </a:xfrm>
            <a:custGeom>
              <a:avLst/>
              <a:gdLst/>
              <a:ahLst/>
              <a:cxnLst/>
              <a:rect l="l" t="t" r="r" b="b"/>
              <a:pathLst>
                <a:path w="2327" h="7518" extrusionOk="0">
                  <a:moveTo>
                    <a:pt x="1975" y="1"/>
                  </a:moveTo>
                  <a:lnTo>
                    <a:pt x="2239" y="625"/>
                  </a:lnTo>
                  <a:lnTo>
                    <a:pt x="2232" y="639"/>
                  </a:lnTo>
                  <a:lnTo>
                    <a:pt x="1909" y="727"/>
                  </a:lnTo>
                  <a:cubicBezTo>
                    <a:pt x="1872" y="735"/>
                    <a:pt x="1842" y="764"/>
                    <a:pt x="1835" y="801"/>
                  </a:cubicBezTo>
                  <a:cubicBezTo>
                    <a:pt x="1828" y="838"/>
                    <a:pt x="1835" y="874"/>
                    <a:pt x="1864" y="904"/>
                  </a:cubicBezTo>
                  <a:lnTo>
                    <a:pt x="2224" y="1212"/>
                  </a:lnTo>
                  <a:lnTo>
                    <a:pt x="2224" y="1227"/>
                  </a:lnTo>
                  <a:lnTo>
                    <a:pt x="44" y="4060"/>
                  </a:lnTo>
                  <a:lnTo>
                    <a:pt x="0" y="4126"/>
                  </a:lnTo>
                  <a:lnTo>
                    <a:pt x="0" y="7517"/>
                  </a:lnTo>
                  <a:lnTo>
                    <a:pt x="95" y="7517"/>
                  </a:lnTo>
                  <a:lnTo>
                    <a:pt x="95" y="4148"/>
                  </a:lnTo>
                  <a:lnTo>
                    <a:pt x="2298" y="1278"/>
                  </a:lnTo>
                  <a:cubicBezTo>
                    <a:pt x="2320" y="1234"/>
                    <a:pt x="2312" y="1175"/>
                    <a:pt x="2276" y="1138"/>
                  </a:cubicBezTo>
                  <a:lnTo>
                    <a:pt x="1938" y="830"/>
                  </a:lnTo>
                  <a:lnTo>
                    <a:pt x="1938" y="823"/>
                  </a:lnTo>
                  <a:lnTo>
                    <a:pt x="2254" y="727"/>
                  </a:lnTo>
                  <a:cubicBezTo>
                    <a:pt x="2283" y="720"/>
                    <a:pt x="2312" y="698"/>
                    <a:pt x="2320" y="676"/>
                  </a:cubicBezTo>
                  <a:cubicBezTo>
                    <a:pt x="2327" y="647"/>
                    <a:pt x="2327" y="617"/>
                    <a:pt x="2320" y="588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23535" y="2846775"/>
              <a:ext cx="1090584" cy="1884282"/>
            </a:xfrm>
            <a:custGeom>
              <a:avLst/>
              <a:gdLst/>
              <a:ahLst/>
              <a:cxnLst/>
              <a:rect l="l" t="t" r="r" b="b"/>
              <a:pathLst>
                <a:path w="11033" h="19063" extrusionOk="0">
                  <a:moveTo>
                    <a:pt x="0" y="0"/>
                  </a:moveTo>
                  <a:lnTo>
                    <a:pt x="30" y="639"/>
                  </a:lnTo>
                  <a:lnTo>
                    <a:pt x="59" y="1263"/>
                  </a:lnTo>
                  <a:lnTo>
                    <a:pt x="235" y="5307"/>
                  </a:lnTo>
                  <a:lnTo>
                    <a:pt x="573" y="13404"/>
                  </a:lnTo>
                  <a:lnTo>
                    <a:pt x="617" y="19063"/>
                  </a:lnTo>
                  <a:lnTo>
                    <a:pt x="10416" y="19063"/>
                  </a:lnTo>
                  <a:lnTo>
                    <a:pt x="10460" y="13404"/>
                  </a:lnTo>
                  <a:lnTo>
                    <a:pt x="10805" y="5307"/>
                  </a:lnTo>
                  <a:lnTo>
                    <a:pt x="10974" y="1263"/>
                  </a:lnTo>
                  <a:lnTo>
                    <a:pt x="11004" y="639"/>
                  </a:lnTo>
                  <a:lnTo>
                    <a:pt x="1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96221" y="3091322"/>
              <a:ext cx="745211" cy="1522213"/>
            </a:xfrm>
            <a:custGeom>
              <a:avLst/>
              <a:gdLst/>
              <a:ahLst/>
              <a:cxnLst/>
              <a:rect l="l" t="t" r="r" b="b"/>
              <a:pathLst>
                <a:path w="7539" h="15400" extrusionOk="0">
                  <a:moveTo>
                    <a:pt x="0" y="0"/>
                  </a:moveTo>
                  <a:lnTo>
                    <a:pt x="492" y="11524"/>
                  </a:lnTo>
                  <a:lnTo>
                    <a:pt x="522" y="15400"/>
                  </a:lnTo>
                  <a:lnTo>
                    <a:pt x="7018" y="15400"/>
                  </a:lnTo>
                  <a:lnTo>
                    <a:pt x="7047" y="11524"/>
                  </a:lnTo>
                  <a:lnTo>
                    <a:pt x="7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485775" y="2782920"/>
              <a:ext cx="1157405" cy="127115"/>
            </a:xfrm>
            <a:custGeom>
              <a:avLst/>
              <a:gdLst/>
              <a:ahLst/>
              <a:cxnLst/>
              <a:rect l="l" t="t" r="r" b="b"/>
              <a:pathLst>
                <a:path w="11709" h="1286" extrusionOk="0">
                  <a:moveTo>
                    <a:pt x="184" y="1"/>
                  </a:moveTo>
                  <a:cubicBezTo>
                    <a:pt x="82" y="1"/>
                    <a:pt x="1" y="103"/>
                    <a:pt x="1" y="213"/>
                  </a:cubicBezTo>
                  <a:lnTo>
                    <a:pt x="1" y="1072"/>
                  </a:lnTo>
                  <a:cubicBezTo>
                    <a:pt x="1" y="1197"/>
                    <a:pt x="82" y="1285"/>
                    <a:pt x="184" y="1285"/>
                  </a:cubicBezTo>
                  <a:lnTo>
                    <a:pt x="11525" y="1285"/>
                  </a:lnTo>
                  <a:cubicBezTo>
                    <a:pt x="11628" y="1285"/>
                    <a:pt x="11709" y="1197"/>
                    <a:pt x="11709" y="1072"/>
                  </a:cubicBezTo>
                  <a:lnTo>
                    <a:pt x="11709" y="213"/>
                  </a:lnTo>
                  <a:cubicBezTo>
                    <a:pt x="11709" y="103"/>
                    <a:pt x="11628" y="8"/>
                    <a:pt x="1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526402" y="2909938"/>
              <a:ext cx="1084851" cy="61679"/>
            </a:xfrm>
            <a:custGeom>
              <a:avLst/>
              <a:gdLst/>
              <a:ahLst/>
              <a:cxnLst/>
              <a:rect l="l" t="t" r="r" b="b"/>
              <a:pathLst>
                <a:path w="10975" h="624" extrusionOk="0">
                  <a:moveTo>
                    <a:pt x="1" y="0"/>
                  </a:moveTo>
                  <a:lnTo>
                    <a:pt x="30" y="624"/>
                  </a:lnTo>
                  <a:lnTo>
                    <a:pt x="10945" y="624"/>
                  </a:lnTo>
                  <a:lnTo>
                    <a:pt x="10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971214" y="2739427"/>
              <a:ext cx="185833" cy="43591"/>
            </a:xfrm>
            <a:custGeom>
              <a:avLst/>
              <a:gdLst/>
              <a:ahLst/>
              <a:cxnLst/>
              <a:rect l="l" t="t" r="r" b="b"/>
              <a:pathLst>
                <a:path w="1880" h="441" extrusionOk="0">
                  <a:moveTo>
                    <a:pt x="382" y="0"/>
                  </a:moveTo>
                  <a:cubicBezTo>
                    <a:pt x="169" y="0"/>
                    <a:pt x="0" y="176"/>
                    <a:pt x="0" y="389"/>
                  </a:cubicBezTo>
                  <a:lnTo>
                    <a:pt x="0" y="441"/>
                  </a:lnTo>
                  <a:lnTo>
                    <a:pt x="1880" y="441"/>
                  </a:lnTo>
                  <a:lnTo>
                    <a:pt x="1880" y="389"/>
                  </a:lnTo>
                  <a:cubicBezTo>
                    <a:pt x="1880" y="176"/>
                    <a:pt x="1703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8064031" y="2464435"/>
              <a:ext cx="99" cy="296832"/>
            </a:xfrm>
            <a:custGeom>
              <a:avLst/>
              <a:gdLst/>
              <a:ahLst/>
              <a:cxnLst/>
              <a:rect l="l" t="t" r="r" b="b"/>
              <a:pathLst>
                <a:path w="1" h="3003" fill="none" extrusionOk="0">
                  <a:moveTo>
                    <a:pt x="1" y="3002"/>
                  </a:moveTo>
                  <a:lnTo>
                    <a:pt x="1" y="0"/>
                  </a:lnTo>
                </a:path>
              </a:pathLst>
            </a:custGeom>
            <a:solidFill>
              <a:schemeClr val="accent6"/>
            </a:solidFill>
            <a:ln w="5700" cap="flat" cmpd="sng">
              <a:solidFill>
                <a:srgbClr val="FFFFFF"/>
              </a:solidFill>
              <a:prstDash val="solid"/>
              <a:miter lim="73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8007491" y="2407103"/>
              <a:ext cx="113971" cy="114759"/>
            </a:xfrm>
            <a:custGeom>
              <a:avLst/>
              <a:gdLst/>
              <a:ahLst/>
              <a:cxnLst/>
              <a:rect l="l" t="t" r="r" b="b"/>
              <a:pathLst>
                <a:path w="1153" h="1161" extrusionOk="0">
                  <a:moveTo>
                    <a:pt x="573" y="0"/>
                  </a:moveTo>
                  <a:cubicBezTo>
                    <a:pt x="257" y="0"/>
                    <a:pt x="0" y="265"/>
                    <a:pt x="0" y="580"/>
                  </a:cubicBezTo>
                  <a:cubicBezTo>
                    <a:pt x="0" y="903"/>
                    <a:pt x="257" y="1160"/>
                    <a:pt x="573" y="1160"/>
                  </a:cubicBezTo>
                  <a:cubicBezTo>
                    <a:pt x="896" y="1160"/>
                    <a:pt x="1153" y="903"/>
                    <a:pt x="1153" y="580"/>
                  </a:cubicBezTo>
                  <a:cubicBezTo>
                    <a:pt x="1153" y="265"/>
                    <a:pt x="896" y="0"/>
                    <a:pt x="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448975" y="410350"/>
            <a:ext cx="8237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SCANDALS</a:t>
            </a:r>
            <a:endParaRPr dirty="0"/>
          </a:p>
        </p:txBody>
      </p:sp>
      <p:sp>
        <p:nvSpPr>
          <p:cNvPr id="3" name="Google Shape;238;p16">
            <a:extLst>
              <a:ext uri="{FF2B5EF4-FFF2-40B4-BE49-F238E27FC236}">
                <a16:creationId xmlns:a16="http://schemas.microsoft.com/office/drawing/2014/main" id="{4B251B91-CE96-9F86-9B58-3DE2280BE6FA}"/>
              </a:ext>
            </a:extLst>
          </p:cNvPr>
          <p:cNvSpPr txBox="1"/>
          <p:nvPr/>
        </p:nvSpPr>
        <p:spPr>
          <a:xfrm>
            <a:off x="9383318" y="2383747"/>
            <a:ext cx="6978900" cy="42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Speech at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funeral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of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de-DE" sz="4000" dirty="0" err="1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</a:t>
            </a:r>
            <a:r>
              <a:rPr lang="de-DE" sz="4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Queen</a:t>
            </a:r>
            <a:endParaRPr sz="4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4393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litics Infographics by Slidesgo">
  <a:themeElements>
    <a:clrScheme name="Simple Light">
      <a:dk1>
        <a:srgbClr val="000000"/>
      </a:dk1>
      <a:lt1>
        <a:srgbClr val="FFFFFF"/>
      </a:lt1>
      <a:dk2>
        <a:srgbClr val="002A7C"/>
      </a:dk2>
      <a:lt2>
        <a:srgbClr val="C30303"/>
      </a:lt2>
      <a:accent1>
        <a:srgbClr val="4D64BD"/>
      </a:accent1>
      <a:accent2>
        <a:srgbClr val="F14545"/>
      </a:accent2>
      <a:accent3>
        <a:srgbClr val="849AF1"/>
      </a:accent3>
      <a:accent4>
        <a:srgbClr val="FF8383"/>
      </a:accent4>
      <a:accent5>
        <a:srgbClr val="A0BADB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Macintosh PowerPoint</Application>
  <PresentationFormat>Bildschirmpräsentation (16:9)</PresentationFormat>
  <Paragraphs>139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Fira Sans Extra Condensed SemiBold</vt:lpstr>
      <vt:lpstr>Arial</vt:lpstr>
      <vt:lpstr>SpiegelSansUI</vt:lpstr>
      <vt:lpstr>Fira Sans Extra Condensed Medium</vt:lpstr>
      <vt:lpstr>Roboto</vt:lpstr>
      <vt:lpstr>Politics Infographics by Slidesgo</vt:lpstr>
      <vt:lpstr>Liz Truss Prime Minister</vt:lpstr>
      <vt:lpstr>Liz Truss Prime Minister</vt:lpstr>
      <vt:lpstr>BIOGRAPHY</vt:lpstr>
      <vt:lpstr>ELECTION</vt:lpstr>
      <vt:lpstr>POLITICAL POSITION</vt:lpstr>
      <vt:lpstr>POPULARITY</vt:lpstr>
      <vt:lpstr>POPULARITY</vt:lpstr>
      <vt:lpstr>SCANDALS</vt:lpstr>
      <vt:lpstr>SCANDALS</vt:lpstr>
      <vt:lpstr>SCANDALS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 Truss Prime Minister</dc:title>
  <cp:lastModifiedBy>Arthur Schaus</cp:lastModifiedBy>
  <cp:revision>1</cp:revision>
  <dcterms:modified xsi:type="dcterms:W3CDTF">2022-10-11T13:19:59Z</dcterms:modified>
</cp:coreProperties>
</file>